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xlsx" ContentType="application/vnd.openxmlformats-officedocument.spreadsheetml.sheet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omments/comment1.xml" ContentType="application/vnd.openxmlformats-officedocument.presentationml.comments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rts/chart1.xml" ContentType="application/vnd.openxmlformats-officedocument.drawingml.chart+xml"/>
  <Override PartName="/ppt/comments/comment2.xml" ContentType="application/vnd.openxmlformats-officedocument.presentationml.comments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rts/chart2.xml" ContentType="application/vnd.openxmlformats-officedocument.drawingml.chart+xml"/>
  <Override PartName="/ppt/comments/comment3.xml" ContentType="application/vnd.openxmlformats-officedocument.presentationml.comments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charts/chart3.xml" ContentType="application/vnd.openxmlformats-officedocument.drawingml.chart+xml"/>
  <Override PartName="/ppt/comments/comment4.xml" ContentType="application/vnd.openxmlformats-officedocument.presentationml.comments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charts/chart4.xml" ContentType="application/vnd.openxmlformats-officedocument.drawingml.chart+xml"/>
  <Override PartName="/ppt/comments/comment5.xml" ContentType="application/vnd.openxmlformats-officedocument.presentationml.comments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comments/comment6.xml" ContentType="application/vnd.openxmlformats-officedocument.presentationml.comments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charts/chart5.xml" ContentType="application/vnd.openxmlformats-officedocument.drawingml.chart+xml"/>
  <Override PartName="/ppt/comments/comment7.xml" ContentType="application/vnd.openxmlformats-officedocument.presentationml.comments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charts/chart6.xml" ContentType="application/vnd.openxmlformats-officedocument.drawingml.chart+xml"/>
  <Override PartName="/ppt/comments/comment8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5" r:id="rId1"/>
    <p:sldMasterId id="2147483818" r:id="rId2"/>
    <p:sldMasterId id="2147483684" r:id="rId3"/>
    <p:sldMasterId id="2147483685" r:id="rId4"/>
    <p:sldMasterId id="2147483682" r:id="rId5"/>
    <p:sldMasterId id="2147485150" r:id="rId6"/>
    <p:sldMasterId id="2147485226" r:id="rId7"/>
  </p:sldMasterIdLst>
  <p:notesMasterIdLst>
    <p:notesMasterId r:id="rId16"/>
  </p:notesMasterIdLst>
  <p:handoutMasterIdLst>
    <p:handoutMasterId r:id="rId17"/>
  </p:handoutMasterIdLst>
  <p:sldIdLst>
    <p:sldId id="605" r:id="rId8"/>
    <p:sldId id="614" r:id="rId9"/>
    <p:sldId id="615" r:id="rId10"/>
    <p:sldId id="616" r:id="rId11"/>
    <p:sldId id="617" r:id="rId12"/>
    <p:sldId id="608" r:id="rId13"/>
    <p:sldId id="618" r:id="rId14"/>
    <p:sldId id="619" r:id="rId15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79">
          <p15:clr>
            <a:srgbClr val="A4A3A4"/>
          </p15:clr>
        </p15:guide>
        <p15:guide id="2" pos="288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dell" initials="d" lastIdx="1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435"/>
    <p:restoredTop sz="75225"/>
  </p:normalViewPr>
  <p:slideViewPr>
    <p:cSldViewPr>
      <p:cViewPr>
        <p:scale>
          <a:sx n="100" d="100"/>
          <a:sy n="100" d="100"/>
        </p:scale>
        <p:origin x="1328" y="512"/>
      </p:cViewPr>
      <p:guideLst>
        <p:guide orient="horz" pos="2079"/>
        <p:guide pos="2883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24" d="100"/>
          <a:sy n="124" d="100"/>
        </p:scale>
        <p:origin x="-4992" y="-108"/>
      </p:cViewPr>
      <p:guideLst>
        <p:guide orient="horz" pos="2880"/>
        <p:guide pos="2160"/>
      </p:guideLst>
    </p:cSldViewPr>
  </p:notesViewPr>
  <p:gridSpacing cx="72005" cy="72005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2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notesMaster" Target="notesMasters/notesMaster1.xml"/><Relationship Id="rId17" Type="http://schemas.openxmlformats.org/officeDocument/2006/relationships/handoutMaster" Target="handoutMasters/handoutMaster1.xml"/><Relationship Id="rId18" Type="http://schemas.openxmlformats.org/officeDocument/2006/relationships/commentAuthors" Target="commentAuthors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6" Type="http://schemas.openxmlformats.org/officeDocument/2006/relationships/slideMaster" Target="slideMasters/slideMaster6.xml"/><Relationship Id="rId7" Type="http://schemas.openxmlformats.org/officeDocument/2006/relationships/slideMaster" Target="slideMasters/slideMaster7.xml"/><Relationship Id="rId8" Type="http://schemas.openxmlformats.org/officeDocument/2006/relationships/slide" Target="slides/slid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view3D>
      <c:rotX val="70"/>
      <c:rotY val="110"/>
      <c:rAngAx val="0"/>
    </c:view3D>
    <c:floor>
      <c:thickness val="0"/>
    </c:floor>
    <c:sideWall>
      <c:thickness val="0"/>
    </c:sideWall>
    <c:backWall>
      <c:thickness val="0"/>
    </c:backWall>
    <c:plotArea>
      <c:layout>
        <c:manualLayout>
          <c:layoutTarget val="inner"/>
          <c:xMode val="edge"/>
          <c:yMode val="edge"/>
          <c:x val="0.562534826048124"/>
          <c:y val="0.753948791551229"/>
          <c:w val="0.435467727937332"/>
          <c:h val="0.238149054489752"/>
        </c:manualLayout>
      </c:layout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列2</c:v>
                </c:pt>
              </c:strCache>
            </c:strRef>
          </c:tx>
          <c:explosion val="25"/>
          <c:cat>
            <c:strRef>
              <c:f>Sheet1!$A$2:$A$3</c:f>
              <c:strCache>
                <c:ptCount val="2"/>
                <c:pt idx="0">
                  <c:v>Micro Blog Posts without GIF</c:v>
                </c:pt>
                <c:pt idx="1">
                  <c:v>GIF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86.0</c:v>
                </c:pt>
                <c:pt idx="1">
                  <c:v>24.0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</c:plotArea>
    <c:legend>
      <c:legendPos val="b"/>
      <c:layout>
        <c:manualLayout>
          <c:xMode val="edge"/>
          <c:yMode val="edge"/>
          <c:x val="0.21589305050443"/>
          <c:y val="0.876556019560981"/>
          <c:w val="0.493870051088741"/>
          <c:h val="0.0975743606942906"/>
        </c:manualLayout>
      </c:layout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view3D>
      <c:rotX val="70"/>
      <c:rotY val="110"/>
      <c:rAngAx val="0"/>
    </c:view3D>
    <c:floor>
      <c:thickness val="0"/>
    </c:floor>
    <c:sideWall>
      <c:thickness val="0"/>
    </c:sideWall>
    <c:backWall>
      <c:thickness val="0"/>
    </c:backWall>
    <c:plotArea>
      <c:layout>
        <c:manualLayout>
          <c:layoutTarget val="inner"/>
          <c:xMode val="edge"/>
          <c:yMode val="edge"/>
          <c:x val="0.562534826048124"/>
          <c:y val="0.753948791551229"/>
          <c:w val="0.435467727937332"/>
          <c:h val="0.238149054489752"/>
        </c:manualLayout>
      </c:layout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列2</c:v>
                </c:pt>
              </c:strCache>
            </c:strRef>
          </c:tx>
          <c:explosion val="25"/>
          <c:cat>
            <c:strRef>
              <c:f>Sheet1!$A$2:$A$3</c:f>
              <c:strCache>
                <c:ptCount val="2"/>
                <c:pt idx="0">
                  <c:v>Micro Blog Posts without GIF</c:v>
                </c:pt>
                <c:pt idx="1">
                  <c:v>GIF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86.0</c:v>
                </c:pt>
                <c:pt idx="1">
                  <c:v>24.0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</c:plotArea>
    <c:legend>
      <c:legendPos val="b"/>
      <c:layout>
        <c:manualLayout>
          <c:xMode val="edge"/>
          <c:yMode val="edge"/>
          <c:x val="0.21589305050443"/>
          <c:y val="0.876556019560981"/>
          <c:w val="0.493870051088741"/>
          <c:h val="0.0975743606942907"/>
        </c:manualLayout>
      </c:layout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view3D>
      <c:rotX val="70"/>
      <c:rotY val="110"/>
      <c:rAngAx val="0"/>
    </c:view3D>
    <c:floor>
      <c:thickness val="0"/>
    </c:floor>
    <c:sideWall>
      <c:thickness val="0"/>
    </c:sideWall>
    <c:backWall>
      <c:thickness val="0"/>
    </c:backWall>
    <c:plotArea>
      <c:layout>
        <c:manualLayout>
          <c:layoutTarget val="inner"/>
          <c:xMode val="edge"/>
          <c:yMode val="edge"/>
          <c:x val="0.562534826048124"/>
          <c:y val="0.753948791551229"/>
          <c:w val="0.435467727937332"/>
          <c:h val="0.238149054489752"/>
        </c:manualLayout>
      </c:layout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列2</c:v>
                </c:pt>
              </c:strCache>
            </c:strRef>
          </c:tx>
          <c:explosion val="25"/>
          <c:cat>
            <c:strRef>
              <c:f>Sheet1!$A$2:$A$3</c:f>
              <c:strCache>
                <c:ptCount val="2"/>
                <c:pt idx="0">
                  <c:v>Micro Blog Posts without GIF</c:v>
                </c:pt>
                <c:pt idx="1">
                  <c:v>GIF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86.0</c:v>
                </c:pt>
                <c:pt idx="1">
                  <c:v>24.0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</c:plotArea>
    <c:legend>
      <c:legendPos val="b"/>
      <c:layout>
        <c:manualLayout>
          <c:xMode val="edge"/>
          <c:yMode val="edge"/>
          <c:x val="0.21589305050443"/>
          <c:y val="0.876556019560981"/>
          <c:w val="0.493870051088741"/>
          <c:h val="0.0975743606942907"/>
        </c:manualLayout>
      </c:layout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view3D>
      <c:rotX val="70"/>
      <c:rotY val="110"/>
      <c:rAngAx val="0"/>
    </c:view3D>
    <c:floor>
      <c:thickness val="0"/>
    </c:floor>
    <c:sideWall>
      <c:thickness val="0"/>
    </c:sideWall>
    <c:backWall>
      <c:thickness val="0"/>
    </c:backWall>
    <c:plotArea>
      <c:layout>
        <c:manualLayout>
          <c:layoutTarget val="inner"/>
          <c:xMode val="edge"/>
          <c:yMode val="edge"/>
          <c:x val="0.562534826048124"/>
          <c:y val="0.753948791551229"/>
          <c:w val="0.435467727937332"/>
          <c:h val="0.238149054489752"/>
        </c:manualLayout>
      </c:layout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列2</c:v>
                </c:pt>
              </c:strCache>
            </c:strRef>
          </c:tx>
          <c:explosion val="25"/>
          <c:cat>
            <c:strRef>
              <c:f>Sheet1!$A$2:$A$3</c:f>
              <c:strCache>
                <c:ptCount val="2"/>
                <c:pt idx="0">
                  <c:v>Micro Blog Posts without GIF</c:v>
                </c:pt>
                <c:pt idx="1">
                  <c:v>GIF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86.0</c:v>
                </c:pt>
                <c:pt idx="1">
                  <c:v>24.0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</c:plotArea>
    <c:legend>
      <c:legendPos val="b"/>
      <c:layout>
        <c:manualLayout>
          <c:xMode val="edge"/>
          <c:yMode val="edge"/>
          <c:x val="0.21589305050443"/>
          <c:y val="0.876556019560981"/>
          <c:w val="0.493870051088741"/>
          <c:h val="0.0975743606942907"/>
        </c:manualLayout>
      </c:layout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Bayes</c:v>
                </c:pt>
              </c:strCache>
            </c:strRef>
          </c:tx>
          <c:invertIfNegative val="0"/>
          <c:cat>
            <c:strRef>
              <c:f>Sheet1!$A$2:$A$5</c:f>
              <c:strCache>
                <c:ptCount val="4"/>
                <c:pt idx="0">
                  <c:v>Prec.</c:v>
                </c:pt>
                <c:pt idx="1">
                  <c:v>Recall</c:v>
                </c:pt>
                <c:pt idx="2">
                  <c:v>Fscore</c:v>
                </c:pt>
                <c:pt idx="3">
                  <c:v>Acc.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0.697</c:v>
                </c:pt>
                <c:pt idx="1">
                  <c:v>0.704</c:v>
                </c:pt>
                <c:pt idx="2">
                  <c:v>0.686</c:v>
                </c:pt>
                <c:pt idx="3">
                  <c:v>0.706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SMO</c:v>
                </c:pt>
              </c:strCache>
            </c:strRef>
          </c:tx>
          <c:invertIfNegative val="0"/>
          <c:cat>
            <c:strRef>
              <c:f>Sheet1!$A$2:$A$5</c:f>
              <c:strCache>
                <c:ptCount val="4"/>
                <c:pt idx="0">
                  <c:v>Prec.</c:v>
                </c:pt>
                <c:pt idx="1">
                  <c:v>Recall</c:v>
                </c:pt>
                <c:pt idx="2">
                  <c:v>Fscore</c:v>
                </c:pt>
                <c:pt idx="3">
                  <c:v>Acc.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0.791</c:v>
                </c:pt>
                <c:pt idx="1">
                  <c:v>0.727</c:v>
                </c:pt>
                <c:pt idx="2">
                  <c:v>0.719</c:v>
                </c:pt>
                <c:pt idx="3">
                  <c:v>0.726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Logistic</c:v>
                </c:pt>
              </c:strCache>
            </c:strRef>
          </c:tx>
          <c:invertIfNegative val="0"/>
          <c:cat>
            <c:strRef>
              <c:f>Sheet1!$A$2:$A$5</c:f>
              <c:strCache>
                <c:ptCount val="4"/>
                <c:pt idx="0">
                  <c:v>Prec.</c:v>
                </c:pt>
                <c:pt idx="1">
                  <c:v>Recall</c:v>
                </c:pt>
                <c:pt idx="2">
                  <c:v>Fscore</c:v>
                </c:pt>
                <c:pt idx="3">
                  <c:v>Acc.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0.705</c:v>
                </c:pt>
                <c:pt idx="1">
                  <c:v>0.704</c:v>
                </c:pt>
                <c:pt idx="2">
                  <c:v>0.704</c:v>
                </c:pt>
                <c:pt idx="3">
                  <c:v>0.703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2145090864"/>
        <c:axId val="-2143644256"/>
      </c:barChart>
      <c:catAx>
        <c:axId val="-214509086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-2143644256"/>
        <c:crosses val="autoZero"/>
        <c:auto val="1"/>
        <c:lblAlgn val="ctr"/>
        <c:lblOffset val="100"/>
        <c:noMultiLvlLbl val="0"/>
      </c:catAx>
      <c:valAx>
        <c:axId val="-2143644256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-2145090864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explosion val="25"/>
          <c:dLbls>
            <c:spPr>
              <a:noFill/>
              <a:ln>
                <a:noFill/>
              </a:ln>
              <a:effectLst/>
            </c:spPr>
            <c:showLegendKey val="0"/>
            <c:showVal val="0"/>
            <c:showCatName val="0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Sheet1!$A$2:$A$4</c:f>
              <c:strCache>
                <c:ptCount val="3"/>
                <c:pt idx="0">
                  <c:v>Pos.</c:v>
                </c:pt>
                <c:pt idx="1">
                  <c:v>Neut.</c:v>
                </c:pt>
                <c:pt idx="2">
                  <c:v>Neg.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1124.0</c:v>
                </c:pt>
                <c:pt idx="1">
                  <c:v>146.0</c:v>
                </c:pt>
                <c:pt idx="2">
                  <c:v>599.0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0"/>
        </c:dLbls>
        <c:firstSliceAng val="0"/>
      </c:pieChart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5-06-04T19:27:29.992" idx="2">
    <p:pos x="10" y="10"/>
    <p:text>本页有两个重点:
1. GIF 图片在社交网络上十分流行(隐含GIF图片本身传递了丰富的情感信息)
2. GIF图片的情感识别问题具有很大的挑战性.
讲完之后就可以点击翻页,会出现第一点的详细介绍.</p:tex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5-06-04T19:27:55.205" idx="3">
    <p:pos x="10" y="10"/>
    <p:text>本页是过渡页, 只有一个重点.就是我们从海量微博数据中得到的GIF图片在社交网络上的流行程度.
在286,517条非纯文本微博中,有40,041条带有GIF图片. 大约占24%.
注意这里的量是动态GIF图片.</p:tex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5-06-04T19:28:20.529" idx="5">
    <p:pos x="10" y="10"/>
    <p:text>本页只有一个重点,也就是三种情感倾向的GIF图片的例子. 不难看出,GIF图片可以传达出丰富的情感. 
说完即可点击翻页,下一页介绍情感识别的挑战性.</p:tex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5-06-04T19:28:32.939" idx="6">
    <p:pos x="10" y="10"/>
    <p:text>本页介绍GIF情感识别的挑战性.
与论文里相同,主要归纳了四点挑战.
第一点是抽象性(ABSTRACTION), gif中的情感需要高层抽象才能得出.这也是我们中层表示的优势
第二点是噪声很多(Noisy), GIF图片中经常混杂着说明性文字或者电影字幕.这些文字会影响情感倾向. 在我们的数据集中, 如果受到文字影响,我们会将那部分图片直接排除.
第三点是象征性(Symbolism). 假如一个GIF图片中出现了一个壮汉(例如史泰龙).对最终情感判断造成影响的应该是强壮而不是史泰龙.
第四点是长度(Length), GIF图片之间长度变化很大.</p:tex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5-06-04T19:29:23.694" idx="7">
    <p:pos x="10" y="10"/>
    <p:text>在讲完上一张之后, 我们总结出GIF情感识别的主要问题是没有一个好的表示.
新出现的文字分两步讲述有一个好的表示之后, 我们应该如何做GIF情感识别.</p:tex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5-06-04T19:16:17.332" idx="8">
    <p:pos x="10" y="10"/>
    <p:text>承接上一张.既然我们需要一个好的中层表示,我们应该如何获得它呢?
本页有两个重点, 
第一个重点是介绍一个好的中层表示需要满足的条件(3点,用3张图片来描述)
 1. ANP不够,我们需要VNP来描述动作信息,图1的情感由羊的动作体现.
 2. 单纯堆叠ANP,VNP不够,我们需要让他们按之间顺序排列.图2中表情先后顺序如果不同,情感倾向大相径庭.
 3. 好的表示要能覆盖很广泛的方面. 图3比较复杂,要能够表示出来.
第二个重点是介绍我们设计的SentiPair Sequence.
第一说明SentiPair的组成(中间图)
第二说明SentiPair Sequence的组成(下图)</p:text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5-06-04T19:30:08.183" idx="9">
    <p:pos x="10" y="10"/>
    <p:text>本页有三个重点
第一个重点是介绍GSO Ontology. 主要介绍Ontology中的元素都是WordNet中的Synset 经过同义词合并以及适当人工剪枝得来的. 由WordNet保证覆盖面.
第二个重点是介绍GSO Framework框架,也就是Ontology的实现. 由三个部分,第一个是图片预处理,第二个是转化为中间表示,第三个是最终的情感分类模型.
第三个重点是我们的实验结果. 在使用我们设计的中层表示的前提下, 无论使用哪种分类器,准确率都在70%左右.</p:text>
  </p:cm>
</p:cmLst>
</file>

<file path=ppt/comments/comment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5-06-04T19:30:31.996" idx="10">
    <p:pos x="10" y="10"/>
    <p:text>本页有了两个重点.
第一个重点是从三方面介绍我们的数据集.对应左图三个箭头.
1.GSO-2015是什么
2.GSO-2015包含SENTIMENT 和 SentiPair Sequence
3.GSO-2015 包含从40041张候选图片中选出的1902张图片.
此外还可以讲解数据集中各个类别的百分比.
第二个重点是我们的网站, 网站提供了GSO FrameWork的进一步说明, 源代码. 并且允许所有人来帮助我们标注数据. 右下图便是标注的页面截图</p:tex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D79218-FB87-4538-B284-6A5030FE2B8D}" type="doc">
      <dgm:prSet loTypeId="urn:microsoft.com/office/officeart/2005/8/layout/lProcess1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FBEBB3D3-E1B8-4B52-9D26-EC4BC2B74575}">
      <dgm:prSet custT="1"/>
      <dgm:spPr/>
      <dgm:t>
        <a:bodyPr/>
        <a:lstStyle/>
        <a:p>
          <a:pPr rtl="0"/>
          <a:r>
            <a:rPr lang="en-US" sz="2800" dirty="0" smtClean="0"/>
            <a:t>GIF is a popular media form in social networks</a:t>
          </a:r>
          <a:endParaRPr lang="zh-CN" sz="2800" dirty="0"/>
        </a:p>
      </dgm:t>
    </dgm:pt>
    <dgm:pt modelId="{D1C2B032-AA91-449E-BBA0-BFF7DBF37DCD}" type="parTrans" cxnId="{1DA66299-BEB3-4E67-B3BE-1EBAA22B7F00}">
      <dgm:prSet/>
      <dgm:spPr/>
      <dgm:t>
        <a:bodyPr/>
        <a:lstStyle/>
        <a:p>
          <a:endParaRPr lang="zh-CN" altLang="en-US"/>
        </a:p>
      </dgm:t>
    </dgm:pt>
    <dgm:pt modelId="{C3D9433F-3CA1-4C57-98FE-7672E798F452}" type="sibTrans" cxnId="{1DA66299-BEB3-4E67-B3BE-1EBAA22B7F00}">
      <dgm:prSet/>
      <dgm:spPr/>
      <dgm:t>
        <a:bodyPr/>
        <a:lstStyle/>
        <a:p>
          <a:endParaRPr lang="zh-CN" altLang="en-US"/>
        </a:p>
      </dgm:t>
    </dgm:pt>
    <dgm:pt modelId="{6A4B5039-BB42-4228-BF41-80BDC2B5E2C9}">
      <dgm:prSet custT="1"/>
      <dgm:spPr/>
      <dgm:t>
        <a:bodyPr/>
        <a:lstStyle/>
        <a:p>
          <a:pPr rtl="0"/>
          <a:r>
            <a:rPr lang="en-US" sz="2800" dirty="0" smtClean="0"/>
            <a:t>GIF sentiment analysis is very challenging</a:t>
          </a:r>
          <a:endParaRPr lang="zh-CN" sz="2800" dirty="0"/>
        </a:p>
      </dgm:t>
    </dgm:pt>
    <dgm:pt modelId="{806470C0-4B81-4DB3-8F11-D16E01D16BA2}" type="parTrans" cxnId="{1F509269-4B7D-46AC-AF4E-A2BAB67FE953}">
      <dgm:prSet/>
      <dgm:spPr/>
      <dgm:t>
        <a:bodyPr/>
        <a:lstStyle/>
        <a:p>
          <a:endParaRPr lang="zh-CN" altLang="en-US"/>
        </a:p>
      </dgm:t>
    </dgm:pt>
    <dgm:pt modelId="{744935D9-3E0C-4A6C-8F51-97F353030982}" type="sibTrans" cxnId="{1F509269-4B7D-46AC-AF4E-A2BAB67FE953}">
      <dgm:prSet/>
      <dgm:spPr/>
      <dgm:t>
        <a:bodyPr/>
        <a:lstStyle/>
        <a:p>
          <a:endParaRPr lang="zh-CN" altLang="en-US"/>
        </a:p>
      </dgm:t>
    </dgm:pt>
    <dgm:pt modelId="{7ADA3DD5-6C69-4483-8DAE-EE663964201D}" type="pres">
      <dgm:prSet presAssocID="{C1D79218-FB87-4538-B284-6A5030FE2B8D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9A114740-4F0C-415F-9E6E-4746C8444843}" type="pres">
      <dgm:prSet presAssocID="{FBEBB3D3-E1B8-4B52-9D26-EC4BC2B74575}" presName="vertFlow" presStyleCnt="0"/>
      <dgm:spPr/>
    </dgm:pt>
    <dgm:pt modelId="{1BF42DE1-77DE-4298-9774-3ED43773B899}" type="pres">
      <dgm:prSet presAssocID="{FBEBB3D3-E1B8-4B52-9D26-EC4BC2B74575}" presName="header" presStyleLbl="node1" presStyleIdx="0" presStyleCnt="2"/>
      <dgm:spPr/>
      <dgm:t>
        <a:bodyPr/>
        <a:lstStyle/>
        <a:p>
          <a:endParaRPr lang="zh-CN" altLang="en-US"/>
        </a:p>
      </dgm:t>
    </dgm:pt>
    <dgm:pt modelId="{BFBA4E51-4381-4E31-838C-BF0719E2D4F3}" type="pres">
      <dgm:prSet presAssocID="{FBEBB3D3-E1B8-4B52-9D26-EC4BC2B74575}" presName="hSp" presStyleCnt="0"/>
      <dgm:spPr/>
    </dgm:pt>
    <dgm:pt modelId="{DF13FBDA-AE96-430D-9264-3EBEBC2AFC70}" type="pres">
      <dgm:prSet presAssocID="{6A4B5039-BB42-4228-BF41-80BDC2B5E2C9}" presName="vertFlow" presStyleCnt="0"/>
      <dgm:spPr/>
    </dgm:pt>
    <dgm:pt modelId="{69F89F83-A943-47E0-AB4C-4A21B887C9D6}" type="pres">
      <dgm:prSet presAssocID="{6A4B5039-BB42-4228-BF41-80BDC2B5E2C9}" presName="header" presStyleLbl="node1" presStyleIdx="1" presStyleCnt="2"/>
      <dgm:spPr/>
      <dgm:t>
        <a:bodyPr/>
        <a:lstStyle/>
        <a:p>
          <a:endParaRPr lang="zh-CN" altLang="en-US"/>
        </a:p>
      </dgm:t>
    </dgm:pt>
  </dgm:ptLst>
  <dgm:cxnLst>
    <dgm:cxn modelId="{C11DCCD6-17A3-4EFD-9364-3157E64F61C2}" type="presOf" srcId="{C1D79218-FB87-4538-B284-6A5030FE2B8D}" destId="{7ADA3DD5-6C69-4483-8DAE-EE663964201D}" srcOrd="0" destOrd="0" presId="urn:microsoft.com/office/officeart/2005/8/layout/lProcess1"/>
    <dgm:cxn modelId="{1DA66299-BEB3-4E67-B3BE-1EBAA22B7F00}" srcId="{C1D79218-FB87-4538-B284-6A5030FE2B8D}" destId="{FBEBB3D3-E1B8-4B52-9D26-EC4BC2B74575}" srcOrd="0" destOrd="0" parTransId="{D1C2B032-AA91-449E-BBA0-BFF7DBF37DCD}" sibTransId="{C3D9433F-3CA1-4C57-98FE-7672E798F452}"/>
    <dgm:cxn modelId="{C621B778-60FF-4C4B-952F-B8446DC71AA5}" type="presOf" srcId="{FBEBB3D3-E1B8-4B52-9D26-EC4BC2B74575}" destId="{1BF42DE1-77DE-4298-9774-3ED43773B899}" srcOrd="0" destOrd="0" presId="urn:microsoft.com/office/officeart/2005/8/layout/lProcess1"/>
    <dgm:cxn modelId="{1F509269-4B7D-46AC-AF4E-A2BAB67FE953}" srcId="{C1D79218-FB87-4538-B284-6A5030FE2B8D}" destId="{6A4B5039-BB42-4228-BF41-80BDC2B5E2C9}" srcOrd="1" destOrd="0" parTransId="{806470C0-4B81-4DB3-8F11-D16E01D16BA2}" sibTransId="{744935D9-3E0C-4A6C-8F51-97F353030982}"/>
    <dgm:cxn modelId="{CC41DAA4-B7DB-456C-9791-36A09BCBC744}" type="presOf" srcId="{6A4B5039-BB42-4228-BF41-80BDC2B5E2C9}" destId="{69F89F83-A943-47E0-AB4C-4A21B887C9D6}" srcOrd="0" destOrd="0" presId="urn:microsoft.com/office/officeart/2005/8/layout/lProcess1"/>
    <dgm:cxn modelId="{CE2BAE36-B1A0-4CDE-B5C3-FC38C1EB5C05}" type="presParOf" srcId="{7ADA3DD5-6C69-4483-8DAE-EE663964201D}" destId="{9A114740-4F0C-415F-9E6E-4746C8444843}" srcOrd="0" destOrd="0" presId="urn:microsoft.com/office/officeart/2005/8/layout/lProcess1"/>
    <dgm:cxn modelId="{1FFB1F8A-95CF-43D3-8FAD-A553F1557EA8}" type="presParOf" srcId="{9A114740-4F0C-415F-9E6E-4746C8444843}" destId="{1BF42DE1-77DE-4298-9774-3ED43773B899}" srcOrd="0" destOrd="0" presId="urn:microsoft.com/office/officeart/2005/8/layout/lProcess1"/>
    <dgm:cxn modelId="{059F3397-4DE3-4135-972A-E1CAFC070A10}" type="presParOf" srcId="{7ADA3DD5-6C69-4483-8DAE-EE663964201D}" destId="{BFBA4E51-4381-4E31-838C-BF0719E2D4F3}" srcOrd="1" destOrd="0" presId="urn:microsoft.com/office/officeart/2005/8/layout/lProcess1"/>
    <dgm:cxn modelId="{678E077C-94F2-4544-822E-CBB93C998F80}" type="presParOf" srcId="{7ADA3DD5-6C69-4483-8DAE-EE663964201D}" destId="{DF13FBDA-AE96-430D-9264-3EBEBC2AFC70}" srcOrd="2" destOrd="0" presId="urn:microsoft.com/office/officeart/2005/8/layout/lProcess1"/>
    <dgm:cxn modelId="{5F884966-04DC-409D-A600-9A0224FD541B}" type="presParOf" srcId="{DF13FBDA-AE96-430D-9264-3EBEBC2AFC70}" destId="{69F89F83-A943-47E0-AB4C-4A21B887C9D6}" srcOrd="0" destOrd="0" presId="urn:microsoft.com/office/officeart/2005/8/layout/l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3CA4B5C6-4959-4278-B5FE-282D6C3EC0F9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DFB3CA5E-CF4D-49BC-AC07-0AEDE3141DE2}">
      <dgm:prSet custT="1"/>
      <dgm:spPr/>
      <dgm:t>
        <a:bodyPr/>
        <a:lstStyle/>
        <a:p>
          <a:pPr rtl="0"/>
          <a:r>
            <a:rPr lang="en-US" sz="1400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rPr>
            <a:t>Benchmark</a:t>
          </a:r>
          <a:endParaRPr lang="zh-CN" sz="1400" b="0" cap="none" spc="0" dirty="0">
            <a:ln w="18415" cmpd="sng">
              <a:solidFill>
                <a:srgbClr val="FFFFFF"/>
              </a:solidFill>
              <a:prstDash val="solid"/>
            </a:ln>
            <a:solidFill>
              <a:srgbClr val="FFFFFF"/>
            </a:solidFill>
            <a:effectLst>
              <a:outerShdw blurRad="63500" dir="3600000" algn="tl" rotWithShape="0">
                <a:srgbClr val="000000">
                  <a:alpha val="70000"/>
                </a:srgbClr>
              </a:outerShdw>
            </a:effectLst>
          </a:endParaRPr>
        </a:p>
      </dgm:t>
    </dgm:pt>
    <dgm:pt modelId="{CD5D6F4B-98B2-4B95-8E77-470B23691134}" type="parTrans" cxnId="{F71ABAC0-5183-4F2B-B33A-BF313E909851}">
      <dgm:prSet/>
      <dgm:spPr/>
      <dgm:t>
        <a:bodyPr/>
        <a:lstStyle/>
        <a:p>
          <a:endParaRPr lang="zh-CN" altLang="en-US"/>
        </a:p>
      </dgm:t>
    </dgm:pt>
    <dgm:pt modelId="{8597E339-620B-4E4F-B054-E85FCF5F7504}" type="sibTrans" cxnId="{F71ABAC0-5183-4F2B-B33A-BF313E909851}">
      <dgm:prSet/>
      <dgm:spPr/>
      <dgm:t>
        <a:bodyPr/>
        <a:lstStyle/>
        <a:p>
          <a:endParaRPr lang="zh-CN" altLang="en-US"/>
        </a:p>
      </dgm:t>
    </dgm:pt>
    <dgm:pt modelId="{6DC1B48A-4329-4478-955D-AD2AB5F73D05}" type="pres">
      <dgm:prSet presAssocID="{3CA4B5C6-4959-4278-B5FE-282D6C3EC0F9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36879940-EECA-4466-8574-FF8AB50C0C90}" type="pres">
      <dgm:prSet presAssocID="{DFB3CA5E-CF4D-49BC-AC07-0AEDE3141DE2}" presName="parTxOnly" presStyleLbl="node1" presStyleIdx="0" presStyleCnt="1" custLinFactY="200000" custLinFactNeighborX="-39218" custLinFactNeighborY="26270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F71ABAC0-5183-4F2B-B33A-BF313E909851}" srcId="{3CA4B5C6-4959-4278-B5FE-282D6C3EC0F9}" destId="{DFB3CA5E-CF4D-49BC-AC07-0AEDE3141DE2}" srcOrd="0" destOrd="0" parTransId="{CD5D6F4B-98B2-4B95-8E77-470B23691134}" sibTransId="{8597E339-620B-4E4F-B054-E85FCF5F7504}"/>
    <dgm:cxn modelId="{23A1F901-ACD0-4106-AFDB-832E979B13AF}" type="presOf" srcId="{3CA4B5C6-4959-4278-B5FE-282D6C3EC0F9}" destId="{6DC1B48A-4329-4478-955D-AD2AB5F73D05}" srcOrd="0" destOrd="0" presId="urn:microsoft.com/office/officeart/2005/8/layout/chevron1"/>
    <dgm:cxn modelId="{435766CC-9BD4-4A1C-A276-20DAF6D69A82}" type="presOf" srcId="{DFB3CA5E-CF4D-49BC-AC07-0AEDE3141DE2}" destId="{36879940-EECA-4466-8574-FF8AB50C0C90}" srcOrd="0" destOrd="0" presId="urn:microsoft.com/office/officeart/2005/8/layout/chevron1"/>
    <dgm:cxn modelId="{EDA69B47-8658-420E-81FE-2381C8062794}" type="presParOf" srcId="{6DC1B48A-4329-4478-955D-AD2AB5F73D05}" destId="{36879940-EECA-4466-8574-FF8AB50C0C90}" srcOrd="0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8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64223C1C-4B6C-4384-9AEC-03F8757695FE}" type="doc">
      <dgm:prSet loTypeId="urn:microsoft.com/office/officeart/2005/8/layout/arrow5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43575270-7908-4AF6-8151-43BC8C50E2BC}">
      <dgm:prSet/>
      <dgm:spPr/>
      <dgm:t>
        <a:bodyPr/>
        <a:lstStyle/>
        <a:p>
          <a:pPr rtl="0"/>
          <a:r>
            <a:rPr lang="en-US" dirty="0" smtClean="0"/>
            <a:t>GSO-2015 Dataset is a manually labeled GIF video collection.</a:t>
          </a:r>
          <a:endParaRPr lang="zh-CN" dirty="0"/>
        </a:p>
      </dgm:t>
    </dgm:pt>
    <dgm:pt modelId="{5B237B5E-624B-421B-AF55-49FDCA0BB798}" type="parTrans" cxnId="{C261EA8C-0AA8-40FA-97CC-B2F82C02DB96}">
      <dgm:prSet/>
      <dgm:spPr/>
      <dgm:t>
        <a:bodyPr/>
        <a:lstStyle/>
        <a:p>
          <a:endParaRPr lang="zh-CN" altLang="en-US"/>
        </a:p>
      </dgm:t>
    </dgm:pt>
    <dgm:pt modelId="{D78D8FB4-C743-4B73-9B57-E78FA19A146B}" type="sibTrans" cxnId="{C261EA8C-0AA8-40FA-97CC-B2F82C02DB96}">
      <dgm:prSet/>
      <dgm:spPr/>
      <dgm:t>
        <a:bodyPr/>
        <a:lstStyle/>
        <a:p>
          <a:endParaRPr lang="zh-CN" altLang="en-US"/>
        </a:p>
      </dgm:t>
    </dgm:pt>
    <dgm:pt modelId="{DF3FBF3D-0D90-46D7-B06E-DFC145D01EA6}">
      <dgm:prSet/>
      <dgm:spPr/>
      <dgm:t>
        <a:bodyPr/>
        <a:lstStyle/>
        <a:p>
          <a:pPr rtl="0"/>
          <a:r>
            <a:rPr lang="en-US" dirty="0" smtClean="0"/>
            <a:t>It contains (for now) 1,902 GIF videos out of 40,041 candidates</a:t>
          </a:r>
          <a:endParaRPr lang="zh-CN" dirty="0"/>
        </a:p>
      </dgm:t>
    </dgm:pt>
    <dgm:pt modelId="{CB047650-48D1-451E-B838-DA5A2D5A745B}" type="parTrans" cxnId="{F46ECEF6-40CC-48F2-BEFB-0C0DDA1ABDFD}">
      <dgm:prSet/>
      <dgm:spPr/>
      <dgm:t>
        <a:bodyPr/>
        <a:lstStyle/>
        <a:p>
          <a:endParaRPr lang="zh-CN" altLang="en-US"/>
        </a:p>
      </dgm:t>
    </dgm:pt>
    <dgm:pt modelId="{77C01F33-C0DA-4CFF-B5E8-F4A24AB280D6}" type="sibTrans" cxnId="{F46ECEF6-40CC-48F2-BEFB-0C0DDA1ABDFD}">
      <dgm:prSet/>
      <dgm:spPr/>
      <dgm:t>
        <a:bodyPr/>
        <a:lstStyle/>
        <a:p>
          <a:endParaRPr lang="zh-CN" altLang="en-US"/>
        </a:p>
      </dgm:t>
    </dgm:pt>
    <dgm:pt modelId="{5B00C6A5-1090-46F8-8266-3D43B2DB1149}">
      <dgm:prSet/>
      <dgm:spPr/>
      <dgm:t>
        <a:bodyPr/>
        <a:lstStyle/>
        <a:p>
          <a:pPr rtl="0"/>
          <a:r>
            <a:rPr lang="en-US" altLang="zh-CN" dirty="0" smtClean="0"/>
            <a:t>Each GIF video is annotated with Sentiment and SentiPair Seq.</a:t>
          </a:r>
          <a:endParaRPr lang="zh-CN" dirty="0"/>
        </a:p>
      </dgm:t>
    </dgm:pt>
    <dgm:pt modelId="{A621B375-ACB9-4B11-BA74-8B9F9D99C8E8}" type="parTrans" cxnId="{4B5F726B-CADC-48BE-A8BB-6C0E1C32D482}">
      <dgm:prSet/>
      <dgm:spPr/>
      <dgm:t>
        <a:bodyPr/>
        <a:lstStyle/>
        <a:p>
          <a:endParaRPr lang="zh-CN" altLang="en-US"/>
        </a:p>
      </dgm:t>
    </dgm:pt>
    <dgm:pt modelId="{3CC9C4F9-0015-4668-9880-22231D901807}" type="sibTrans" cxnId="{4B5F726B-CADC-48BE-A8BB-6C0E1C32D482}">
      <dgm:prSet/>
      <dgm:spPr/>
      <dgm:t>
        <a:bodyPr/>
        <a:lstStyle/>
        <a:p>
          <a:endParaRPr lang="zh-CN" altLang="en-US"/>
        </a:p>
      </dgm:t>
    </dgm:pt>
    <dgm:pt modelId="{02128DC7-FF1A-448F-A39B-2B5A34658885}" type="pres">
      <dgm:prSet presAssocID="{64223C1C-4B6C-4384-9AEC-03F8757695FE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68C3586A-F2E4-479B-BF61-535BEFEFC8C8}" type="pres">
      <dgm:prSet presAssocID="{43575270-7908-4AF6-8151-43BC8C50E2BC}" presName="arrow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71A82D02-03C5-4D8C-BF03-024F8778327C}" type="pres">
      <dgm:prSet presAssocID="{DF3FBF3D-0D90-46D7-B06E-DFC145D01EA6}" presName="arrow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2B31F60-B5F1-4A35-B59A-1CE4E44EDB3C}" type="pres">
      <dgm:prSet presAssocID="{5B00C6A5-1090-46F8-8266-3D43B2DB1149}" presName="arrow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F46ECEF6-40CC-48F2-BEFB-0C0DDA1ABDFD}" srcId="{64223C1C-4B6C-4384-9AEC-03F8757695FE}" destId="{DF3FBF3D-0D90-46D7-B06E-DFC145D01EA6}" srcOrd="1" destOrd="0" parTransId="{CB047650-48D1-451E-B838-DA5A2D5A745B}" sibTransId="{77C01F33-C0DA-4CFF-B5E8-F4A24AB280D6}"/>
    <dgm:cxn modelId="{55434BFC-B9C9-47B4-AD73-028846631A63}" type="presOf" srcId="{64223C1C-4B6C-4384-9AEC-03F8757695FE}" destId="{02128DC7-FF1A-448F-A39B-2B5A34658885}" srcOrd="0" destOrd="0" presId="urn:microsoft.com/office/officeart/2005/8/layout/arrow5"/>
    <dgm:cxn modelId="{5CB49D6B-2951-4CF9-8E4A-C2E1097004E2}" type="presOf" srcId="{DF3FBF3D-0D90-46D7-B06E-DFC145D01EA6}" destId="{71A82D02-03C5-4D8C-BF03-024F8778327C}" srcOrd="0" destOrd="0" presId="urn:microsoft.com/office/officeart/2005/8/layout/arrow5"/>
    <dgm:cxn modelId="{4B5F726B-CADC-48BE-A8BB-6C0E1C32D482}" srcId="{64223C1C-4B6C-4384-9AEC-03F8757695FE}" destId="{5B00C6A5-1090-46F8-8266-3D43B2DB1149}" srcOrd="2" destOrd="0" parTransId="{A621B375-ACB9-4B11-BA74-8B9F9D99C8E8}" sibTransId="{3CC9C4F9-0015-4668-9880-22231D901807}"/>
    <dgm:cxn modelId="{99B7965E-14D4-4C20-B2F2-F3A1EC7E5FFB}" type="presOf" srcId="{43575270-7908-4AF6-8151-43BC8C50E2BC}" destId="{68C3586A-F2E4-479B-BF61-535BEFEFC8C8}" srcOrd="0" destOrd="0" presId="urn:microsoft.com/office/officeart/2005/8/layout/arrow5"/>
    <dgm:cxn modelId="{638C3E81-1279-4C2F-816E-8A4F00F5B103}" type="presOf" srcId="{5B00C6A5-1090-46F8-8266-3D43B2DB1149}" destId="{42B31F60-B5F1-4A35-B59A-1CE4E44EDB3C}" srcOrd="0" destOrd="0" presId="urn:microsoft.com/office/officeart/2005/8/layout/arrow5"/>
    <dgm:cxn modelId="{C261EA8C-0AA8-40FA-97CC-B2F82C02DB96}" srcId="{64223C1C-4B6C-4384-9AEC-03F8757695FE}" destId="{43575270-7908-4AF6-8151-43BC8C50E2BC}" srcOrd="0" destOrd="0" parTransId="{5B237B5E-624B-421B-AF55-49FDCA0BB798}" sibTransId="{D78D8FB4-C743-4B73-9B57-E78FA19A146B}"/>
    <dgm:cxn modelId="{8A271A68-EA97-47FD-8B01-615D9D8DF787}" type="presParOf" srcId="{02128DC7-FF1A-448F-A39B-2B5A34658885}" destId="{68C3586A-F2E4-479B-BF61-535BEFEFC8C8}" srcOrd="0" destOrd="0" presId="urn:microsoft.com/office/officeart/2005/8/layout/arrow5"/>
    <dgm:cxn modelId="{4E4BE7CF-C206-4B57-B684-909A81F9EEE2}" type="presParOf" srcId="{02128DC7-FF1A-448F-A39B-2B5A34658885}" destId="{71A82D02-03C5-4D8C-BF03-024F8778327C}" srcOrd="1" destOrd="0" presId="urn:microsoft.com/office/officeart/2005/8/layout/arrow5"/>
    <dgm:cxn modelId="{70AF5688-BF24-4DA9-A3EA-CA2D936C62DC}" type="presParOf" srcId="{02128DC7-FF1A-448F-A39B-2B5A34658885}" destId="{42B31F60-B5F1-4A35-B59A-1CE4E44EDB3C}" srcOrd="2" destOrd="0" presId="urn:microsoft.com/office/officeart/2005/8/layout/arrow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1D79218-FB87-4538-B284-6A5030FE2B8D}" type="doc">
      <dgm:prSet loTypeId="urn:microsoft.com/office/officeart/2005/8/layout/lProcess1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FBEBB3D3-E1B8-4B52-9D26-EC4BC2B74575}">
      <dgm:prSet custT="1"/>
      <dgm:spPr/>
      <dgm:t>
        <a:bodyPr/>
        <a:lstStyle/>
        <a:p>
          <a:pPr rtl="0"/>
          <a:r>
            <a:rPr lang="en-US" sz="2800" dirty="0" smtClean="0"/>
            <a:t>GIF is a popular media form in social networks</a:t>
          </a:r>
          <a:endParaRPr lang="zh-CN" sz="2800" dirty="0"/>
        </a:p>
      </dgm:t>
    </dgm:pt>
    <dgm:pt modelId="{D1C2B032-AA91-449E-BBA0-BFF7DBF37DCD}" type="parTrans" cxnId="{1DA66299-BEB3-4E67-B3BE-1EBAA22B7F00}">
      <dgm:prSet/>
      <dgm:spPr/>
      <dgm:t>
        <a:bodyPr/>
        <a:lstStyle/>
        <a:p>
          <a:endParaRPr lang="zh-CN" altLang="en-US"/>
        </a:p>
      </dgm:t>
    </dgm:pt>
    <dgm:pt modelId="{C3D9433F-3CA1-4C57-98FE-7672E798F452}" type="sibTrans" cxnId="{1DA66299-BEB3-4E67-B3BE-1EBAA22B7F00}">
      <dgm:prSet/>
      <dgm:spPr/>
      <dgm:t>
        <a:bodyPr/>
        <a:lstStyle/>
        <a:p>
          <a:endParaRPr lang="zh-CN" altLang="en-US"/>
        </a:p>
      </dgm:t>
    </dgm:pt>
    <dgm:pt modelId="{6A4B5039-BB42-4228-BF41-80BDC2B5E2C9}">
      <dgm:prSet custT="1"/>
      <dgm:spPr/>
      <dgm:t>
        <a:bodyPr/>
        <a:lstStyle/>
        <a:p>
          <a:pPr rtl="0"/>
          <a:r>
            <a:rPr lang="en-US" sz="2800" dirty="0" smtClean="0"/>
            <a:t>GIF sentiment analysis is very challenging</a:t>
          </a:r>
          <a:endParaRPr lang="zh-CN" sz="2800" dirty="0"/>
        </a:p>
      </dgm:t>
    </dgm:pt>
    <dgm:pt modelId="{806470C0-4B81-4DB3-8F11-D16E01D16BA2}" type="parTrans" cxnId="{1F509269-4B7D-46AC-AF4E-A2BAB67FE953}">
      <dgm:prSet/>
      <dgm:spPr/>
      <dgm:t>
        <a:bodyPr/>
        <a:lstStyle/>
        <a:p>
          <a:endParaRPr lang="zh-CN" altLang="en-US"/>
        </a:p>
      </dgm:t>
    </dgm:pt>
    <dgm:pt modelId="{744935D9-3E0C-4A6C-8F51-97F353030982}" type="sibTrans" cxnId="{1F509269-4B7D-46AC-AF4E-A2BAB67FE953}">
      <dgm:prSet/>
      <dgm:spPr/>
      <dgm:t>
        <a:bodyPr/>
        <a:lstStyle/>
        <a:p>
          <a:endParaRPr lang="zh-CN" altLang="en-US"/>
        </a:p>
      </dgm:t>
    </dgm:pt>
    <dgm:pt modelId="{7ADA3DD5-6C69-4483-8DAE-EE663964201D}" type="pres">
      <dgm:prSet presAssocID="{C1D79218-FB87-4538-B284-6A5030FE2B8D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9A114740-4F0C-415F-9E6E-4746C8444843}" type="pres">
      <dgm:prSet presAssocID="{FBEBB3D3-E1B8-4B52-9D26-EC4BC2B74575}" presName="vertFlow" presStyleCnt="0"/>
      <dgm:spPr/>
    </dgm:pt>
    <dgm:pt modelId="{1BF42DE1-77DE-4298-9774-3ED43773B899}" type="pres">
      <dgm:prSet presAssocID="{FBEBB3D3-E1B8-4B52-9D26-EC4BC2B74575}" presName="header" presStyleLbl="node1" presStyleIdx="0" presStyleCnt="2" custLinFactY="-91778" custLinFactNeighborY="-100000"/>
      <dgm:spPr/>
      <dgm:t>
        <a:bodyPr/>
        <a:lstStyle/>
        <a:p>
          <a:endParaRPr lang="zh-CN" altLang="en-US"/>
        </a:p>
      </dgm:t>
    </dgm:pt>
    <dgm:pt modelId="{BFBA4E51-4381-4E31-838C-BF0719E2D4F3}" type="pres">
      <dgm:prSet presAssocID="{FBEBB3D3-E1B8-4B52-9D26-EC4BC2B74575}" presName="hSp" presStyleCnt="0"/>
      <dgm:spPr/>
    </dgm:pt>
    <dgm:pt modelId="{DF13FBDA-AE96-430D-9264-3EBEBC2AFC70}" type="pres">
      <dgm:prSet presAssocID="{6A4B5039-BB42-4228-BF41-80BDC2B5E2C9}" presName="vertFlow" presStyleCnt="0"/>
      <dgm:spPr/>
    </dgm:pt>
    <dgm:pt modelId="{69F89F83-A943-47E0-AB4C-4A21B887C9D6}" type="pres">
      <dgm:prSet presAssocID="{6A4B5039-BB42-4228-BF41-80BDC2B5E2C9}" presName="header" presStyleLbl="node1" presStyleIdx="1" presStyleCnt="2" custLinFactY="-91778" custLinFactNeighborY="-100000"/>
      <dgm:spPr/>
      <dgm:t>
        <a:bodyPr/>
        <a:lstStyle/>
        <a:p>
          <a:endParaRPr lang="zh-CN" altLang="en-US"/>
        </a:p>
      </dgm:t>
    </dgm:pt>
  </dgm:ptLst>
  <dgm:cxnLst>
    <dgm:cxn modelId="{F08F35F9-D4D8-444D-B011-5F0AC82B85F0}" type="presOf" srcId="{C1D79218-FB87-4538-B284-6A5030FE2B8D}" destId="{7ADA3DD5-6C69-4483-8DAE-EE663964201D}" srcOrd="0" destOrd="0" presId="urn:microsoft.com/office/officeart/2005/8/layout/lProcess1"/>
    <dgm:cxn modelId="{7B1CF21E-65FF-41B9-BDB7-9564D929B6DA}" type="presOf" srcId="{FBEBB3D3-E1B8-4B52-9D26-EC4BC2B74575}" destId="{1BF42DE1-77DE-4298-9774-3ED43773B899}" srcOrd="0" destOrd="0" presId="urn:microsoft.com/office/officeart/2005/8/layout/lProcess1"/>
    <dgm:cxn modelId="{1DA66299-BEB3-4E67-B3BE-1EBAA22B7F00}" srcId="{C1D79218-FB87-4538-B284-6A5030FE2B8D}" destId="{FBEBB3D3-E1B8-4B52-9D26-EC4BC2B74575}" srcOrd="0" destOrd="0" parTransId="{D1C2B032-AA91-449E-BBA0-BFF7DBF37DCD}" sibTransId="{C3D9433F-3CA1-4C57-98FE-7672E798F452}"/>
    <dgm:cxn modelId="{1FA2FDB1-4052-497A-9522-FC10D3FB5CBF}" type="presOf" srcId="{6A4B5039-BB42-4228-BF41-80BDC2B5E2C9}" destId="{69F89F83-A943-47E0-AB4C-4A21B887C9D6}" srcOrd="0" destOrd="0" presId="urn:microsoft.com/office/officeart/2005/8/layout/lProcess1"/>
    <dgm:cxn modelId="{1F509269-4B7D-46AC-AF4E-A2BAB67FE953}" srcId="{C1D79218-FB87-4538-B284-6A5030FE2B8D}" destId="{6A4B5039-BB42-4228-BF41-80BDC2B5E2C9}" srcOrd="1" destOrd="0" parTransId="{806470C0-4B81-4DB3-8F11-D16E01D16BA2}" sibTransId="{744935D9-3E0C-4A6C-8F51-97F353030982}"/>
    <dgm:cxn modelId="{C5B9F169-64CF-4CFC-89CD-CA4429A96DDE}" type="presParOf" srcId="{7ADA3DD5-6C69-4483-8DAE-EE663964201D}" destId="{9A114740-4F0C-415F-9E6E-4746C8444843}" srcOrd="0" destOrd="0" presId="urn:microsoft.com/office/officeart/2005/8/layout/lProcess1"/>
    <dgm:cxn modelId="{D5117E6E-B01F-4D5E-B6ED-4266B89F3EB5}" type="presParOf" srcId="{9A114740-4F0C-415F-9E6E-4746C8444843}" destId="{1BF42DE1-77DE-4298-9774-3ED43773B899}" srcOrd="0" destOrd="0" presId="urn:microsoft.com/office/officeart/2005/8/layout/lProcess1"/>
    <dgm:cxn modelId="{C2D56B41-202D-49F9-8163-9E4BC5F3F83C}" type="presParOf" srcId="{7ADA3DD5-6C69-4483-8DAE-EE663964201D}" destId="{BFBA4E51-4381-4E31-838C-BF0719E2D4F3}" srcOrd="1" destOrd="0" presId="urn:microsoft.com/office/officeart/2005/8/layout/lProcess1"/>
    <dgm:cxn modelId="{2FB109B0-93AE-4BBD-A391-4357F9C211DE}" type="presParOf" srcId="{7ADA3DD5-6C69-4483-8DAE-EE663964201D}" destId="{DF13FBDA-AE96-430D-9264-3EBEBC2AFC70}" srcOrd="2" destOrd="0" presId="urn:microsoft.com/office/officeart/2005/8/layout/lProcess1"/>
    <dgm:cxn modelId="{E1066801-E40C-48B2-B221-351447773D7D}" type="presParOf" srcId="{DF13FBDA-AE96-430D-9264-3EBEBC2AFC70}" destId="{69F89F83-A943-47E0-AB4C-4A21B887C9D6}" srcOrd="0" destOrd="0" presId="urn:microsoft.com/office/officeart/2005/8/layout/l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1D79218-FB87-4538-B284-6A5030FE2B8D}" type="doc">
      <dgm:prSet loTypeId="urn:microsoft.com/office/officeart/2005/8/layout/lProcess1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FBEBB3D3-E1B8-4B52-9D26-EC4BC2B74575}">
      <dgm:prSet custT="1"/>
      <dgm:spPr/>
      <dgm:t>
        <a:bodyPr/>
        <a:lstStyle/>
        <a:p>
          <a:pPr rtl="0"/>
          <a:r>
            <a:rPr lang="en-US" sz="2800" dirty="0" smtClean="0"/>
            <a:t>GIF is a popular media form in social networks</a:t>
          </a:r>
          <a:endParaRPr lang="zh-CN" sz="2800" dirty="0"/>
        </a:p>
      </dgm:t>
    </dgm:pt>
    <dgm:pt modelId="{D1C2B032-AA91-449E-BBA0-BFF7DBF37DCD}" type="parTrans" cxnId="{1DA66299-BEB3-4E67-B3BE-1EBAA22B7F00}">
      <dgm:prSet/>
      <dgm:spPr/>
      <dgm:t>
        <a:bodyPr/>
        <a:lstStyle/>
        <a:p>
          <a:endParaRPr lang="zh-CN" altLang="en-US"/>
        </a:p>
      </dgm:t>
    </dgm:pt>
    <dgm:pt modelId="{C3D9433F-3CA1-4C57-98FE-7672E798F452}" type="sibTrans" cxnId="{1DA66299-BEB3-4E67-B3BE-1EBAA22B7F00}">
      <dgm:prSet/>
      <dgm:spPr/>
      <dgm:t>
        <a:bodyPr/>
        <a:lstStyle/>
        <a:p>
          <a:endParaRPr lang="zh-CN" altLang="en-US"/>
        </a:p>
      </dgm:t>
    </dgm:pt>
    <dgm:pt modelId="{6A4B5039-BB42-4228-BF41-80BDC2B5E2C9}">
      <dgm:prSet custT="1"/>
      <dgm:spPr/>
      <dgm:t>
        <a:bodyPr/>
        <a:lstStyle/>
        <a:p>
          <a:pPr rtl="0"/>
          <a:r>
            <a:rPr lang="en-US" sz="2800" dirty="0" smtClean="0"/>
            <a:t>GIF sentiment analysis is very challenging</a:t>
          </a:r>
          <a:endParaRPr lang="zh-CN" sz="2800" dirty="0"/>
        </a:p>
      </dgm:t>
    </dgm:pt>
    <dgm:pt modelId="{806470C0-4B81-4DB3-8F11-D16E01D16BA2}" type="parTrans" cxnId="{1F509269-4B7D-46AC-AF4E-A2BAB67FE953}">
      <dgm:prSet/>
      <dgm:spPr/>
      <dgm:t>
        <a:bodyPr/>
        <a:lstStyle/>
        <a:p>
          <a:endParaRPr lang="zh-CN" altLang="en-US"/>
        </a:p>
      </dgm:t>
    </dgm:pt>
    <dgm:pt modelId="{744935D9-3E0C-4A6C-8F51-97F353030982}" type="sibTrans" cxnId="{1F509269-4B7D-46AC-AF4E-A2BAB67FE953}">
      <dgm:prSet/>
      <dgm:spPr/>
      <dgm:t>
        <a:bodyPr/>
        <a:lstStyle/>
        <a:p>
          <a:endParaRPr lang="zh-CN" altLang="en-US"/>
        </a:p>
      </dgm:t>
    </dgm:pt>
    <dgm:pt modelId="{7ADA3DD5-6C69-4483-8DAE-EE663964201D}" type="pres">
      <dgm:prSet presAssocID="{C1D79218-FB87-4538-B284-6A5030FE2B8D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9A114740-4F0C-415F-9E6E-4746C8444843}" type="pres">
      <dgm:prSet presAssocID="{FBEBB3D3-E1B8-4B52-9D26-EC4BC2B74575}" presName="vertFlow" presStyleCnt="0"/>
      <dgm:spPr/>
    </dgm:pt>
    <dgm:pt modelId="{1BF42DE1-77DE-4298-9774-3ED43773B899}" type="pres">
      <dgm:prSet presAssocID="{FBEBB3D3-E1B8-4B52-9D26-EC4BC2B74575}" presName="header" presStyleLbl="node1" presStyleIdx="0" presStyleCnt="2" custLinFactY="-91778" custLinFactNeighborY="-100000"/>
      <dgm:spPr/>
      <dgm:t>
        <a:bodyPr/>
        <a:lstStyle/>
        <a:p>
          <a:endParaRPr lang="zh-CN" altLang="en-US"/>
        </a:p>
      </dgm:t>
    </dgm:pt>
    <dgm:pt modelId="{BFBA4E51-4381-4E31-838C-BF0719E2D4F3}" type="pres">
      <dgm:prSet presAssocID="{FBEBB3D3-E1B8-4B52-9D26-EC4BC2B74575}" presName="hSp" presStyleCnt="0"/>
      <dgm:spPr/>
    </dgm:pt>
    <dgm:pt modelId="{DF13FBDA-AE96-430D-9264-3EBEBC2AFC70}" type="pres">
      <dgm:prSet presAssocID="{6A4B5039-BB42-4228-BF41-80BDC2B5E2C9}" presName="vertFlow" presStyleCnt="0"/>
      <dgm:spPr/>
    </dgm:pt>
    <dgm:pt modelId="{69F89F83-A943-47E0-AB4C-4A21B887C9D6}" type="pres">
      <dgm:prSet presAssocID="{6A4B5039-BB42-4228-BF41-80BDC2B5E2C9}" presName="header" presStyleLbl="node1" presStyleIdx="1" presStyleCnt="2" custLinFactY="-91778" custLinFactNeighborY="-100000"/>
      <dgm:spPr/>
      <dgm:t>
        <a:bodyPr/>
        <a:lstStyle/>
        <a:p>
          <a:endParaRPr lang="zh-CN" altLang="en-US"/>
        </a:p>
      </dgm:t>
    </dgm:pt>
  </dgm:ptLst>
  <dgm:cxnLst>
    <dgm:cxn modelId="{DE7930B9-E210-4AA3-AA69-6123A6708C34}" type="presOf" srcId="{C1D79218-FB87-4538-B284-6A5030FE2B8D}" destId="{7ADA3DD5-6C69-4483-8DAE-EE663964201D}" srcOrd="0" destOrd="0" presId="urn:microsoft.com/office/officeart/2005/8/layout/lProcess1"/>
    <dgm:cxn modelId="{1DA66299-BEB3-4E67-B3BE-1EBAA22B7F00}" srcId="{C1D79218-FB87-4538-B284-6A5030FE2B8D}" destId="{FBEBB3D3-E1B8-4B52-9D26-EC4BC2B74575}" srcOrd="0" destOrd="0" parTransId="{D1C2B032-AA91-449E-BBA0-BFF7DBF37DCD}" sibTransId="{C3D9433F-3CA1-4C57-98FE-7672E798F452}"/>
    <dgm:cxn modelId="{0C734F53-8936-4041-9D6E-2BBA7118BEF6}" type="presOf" srcId="{FBEBB3D3-E1B8-4B52-9D26-EC4BC2B74575}" destId="{1BF42DE1-77DE-4298-9774-3ED43773B899}" srcOrd="0" destOrd="0" presId="urn:microsoft.com/office/officeart/2005/8/layout/lProcess1"/>
    <dgm:cxn modelId="{1F509269-4B7D-46AC-AF4E-A2BAB67FE953}" srcId="{C1D79218-FB87-4538-B284-6A5030FE2B8D}" destId="{6A4B5039-BB42-4228-BF41-80BDC2B5E2C9}" srcOrd="1" destOrd="0" parTransId="{806470C0-4B81-4DB3-8F11-D16E01D16BA2}" sibTransId="{744935D9-3E0C-4A6C-8F51-97F353030982}"/>
    <dgm:cxn modelId="{54EAEF73-0C79-4662-B47C-D0560776DFE1}" type="presOf" srcId="{6A4B5039-BB42-4228-BF41-80BDC2B5E2C9}" destId="{69F89F83-A943-47E0-AB4C-4A21B887C9D6}" srcOrd="0" destOrd="0" presId="urn:microsoft.com/office/officeart/2005/8/layout/lProcess1"/>
    <dgm:cxn modelId="{8302B8A4-DBAD-45C3-BF8C-1BD36578797C}" type="presParOf" srcId="{7ADA3DD5-6C69-4483-8DAE-EE663964201D}" destId="{9A114740-4F0C-415F-9E6E-4746C8444843}" srcOrd="0" destOrd="0" presId="urn:microsoft.com/office/officeart/2005/8/layout/lProcess1"/>
    <dgm:cxn modelId="{611285E9-791C-4B5C-991B-4040B2C812C7}" type="presParOf" srcId="{9A114740-4F0C-415F-9E6E-4746C8444843}" destId="{1BF42DE1-77DE-4298-9774-3ED43773B899}" srcOrd="0" destOrd="0" presId="urn:microsoft.com/office/officeart/2005/8/layout/lProcess1"/>
    <dgm:cxn modelId="{8BE30A68-4501-4D57-9397-7FCD7739BFCB}" type="presParOf" srcId="{7ADA3DD5-6C69-4483-8DAE-EE663964201D}" destId="{BFBA4E51-4381-4E31-838C-BF0719E2D4F3}" srcOrd="1" destOrd="0" presId="urn:microsoft.com/office/officeart/2005/8/layout/lProcess1"/>
    <dgm:cxn modelId="{0105162A-C9FD-42C9-98A9-456D27EADE30}" type="presParOf" srcId="{7ADA3DD5-6C69-4483-8DAE-EE663964201D}" destId="{DF13FBDA-AE96-430D-9264-3EBEBC2AFC70}" srcOrd="2" destOrd="0" presId="urn:microsoft.com/office/officeart/2005/8/layout/lProcess1"/>
    <dgm:cxn modelId="{A4667C38-6E50-485B-B645-05910680B26D}" type="presParOf" srcId="{DF13FBDA-AE96-430D-9264-3EBEBC2AFC70}" destId="{69F89F83-A943-47E0-AB4C-4A21B887C9D6}" srcOrd="0" destOrd="0" presId="urn:microsoft.com/office/officeart/2005/8/layout/l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1D79218-FB87-4538-B284-6A5030FE2B8D}" type="doc">
      <dgm:prSet loTypeId="urn:microsoft.com/office/officeart/2005/8/layout/lProcess1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FBEBB3D3-E1B8-4B52-9D26-EC4BC2B74575}">
      <dgm:prSet custT="1"/>
      <dgm:spPr/>
      <dgm:t>
        <a:bodyPr/>
        <a:lstStyle/>
        <a:p>
          <a:pPr rtl="0"/>
          <a:r>
            <a:rPr lang="en-US" sz="2800" dirty="0" smtClean="0"/>
            <a:t>GIF is a popular media form in social networks</a:t>
          </a:r>
          <a:endParaRPr lang="zh-CN" sz="2800" dirty="0"/>
        </a:p>
      </dgm:t>
    </dgm:pt>
    <dgm:pt modelId="{D1C2B032-AA91-449E-BBA0-BFF7DBF37DCD}" type="parTrans" cxnId="{1DA66299-BEB3-4E67-B3BE-1EBAA22B7F00}">
      <dgm:prSet/>
      <dgm:spPr/>
      <dgm:t>
        <a:bodyPr/>
        <a:lstStyle/>
        <a:p>
          <a:endParaRPr lang="zh-CN" altLang="en-US"/>
        </a:p>
      </dgm:t>
    </dgm:pt>
    <dgm:pt modelId="{C3D9433F-3CA1-4C57-98FE-7672E798F452}" type="sibTrans" cxnId="{1DA66299-BEB3-4E67-B3BE-1EBAA22B7F00}">
      <dgm:prSet/>
      <dgm:spPr/>
      <dgm:t>
        <a:bodyPr/>
        <a:lstStyle/>
        <a:p>
          <a:endParaRPr lang="zh-CN" altLang="en-US"/>
        </a:p>
      </dgm:t>
    </dgm:pt>
    <dgm:pt modelId="{6A4B5039-BB42-4228-BF41-80BDC2B5E2C9}">
      <dgm:prSet custT="1"/>
      <dgm:spPr/>
      <dgm:t>
        <a:bodyPr/>
        <a:lstStyle/>
        <a:p>
          <a:pPr rtl="0"/>
          <a:r>
            <a:rPr lang="en-US" sz="2800" dirty="0" smtClean="0"/>
            <a:t>GIF sentiment analysis is very challenging</a:t>
          </a:r>
          <a:endParaRPr lang="zh-CN" sz="2800" dirty="0"/>
        </a:p>
      </dgm:t>
    </dgm:pt>
    <dgm:pt modelId="{806470C0-4B81-4DB3-8F11-D16E01D16BA2}" type="parTrans" cxnId="{1F509269-4B7D-46AC-AF4E-A2BAB67FE953}">
      <dgm:prSet/>
      <dgm:spPr/>
      <dgm:t>
        <a:bodyPr/>
        <a:lstStyle/>
        <a:p>
          <a:endParaRPr lang="zh-CN" altLang="en-US"/>
        </a:p>
      </dgm:t>
    </dgm:pt>
    <dgm:pt modelId="{744935D9-3E0C-4A6C-8F51-97F353030982}" type="sibTrans" cxnId="{1F509269-4B7D-46AC-AF4E-A2BAB67FE953}">
      <dgm:prSet/>
      <dgm:spPr/>
      <dgm:t>
        <a:bodyPr/>
        <a:lstStyle/>
        <a:p>
          <a:endParaRPr lang="zh-CN" altLang="en-US"/>
        </a:p>
      </dgm:t>
    </dgm:pt>
    <dgm:pt modelId="{7ADA3DD5-6C69-4483-8DAE-EE663964201D}" type="pres">
      <dgm:prSet presAssocID="{C1D79218-FB87-4538-B284-6A5030FE2B8D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9A114740-4F0C-415F-9E6E-4746C8444843}" type="pres">
      <dgm:prSet presAssocID="{FBEBB3D3-E1B8-4B52-9D26-EC4BC2B74575}" presName="vertFlow" presStyleCnt="0"/>
      <dgm:spPr/>
    </dgm:pt>
    <dgm:pt modelId="{1BF42DE1-77DE-4298-9774-3ED43773B899}" type="pres">
      <dgm:prSet presAssocID="{FBEBB3D3-E1B8-4B52-9D26-EC4BC2B74575}" presName="header" presStyleLbl="node1" presStyleIdx="0" presStyleCnt="2" custLinFactY="-91778" custLinFactNeighborY="-100000"/>
      <dgm:spPr/>
      <dgm:t>
        <a:bodyPr/>
        <a:lstStyle/>
        <a:p>
          <a:endParaRPr lang="zh-CN" altLang="en-US"/>
        </a:p>
      </dgm:t>
    </dgm:pt>
    <dgm:pt modelId="{BFBA4E51-4381-4E31-838C-BF0719E2D4F3}" type="pres">
      <dgm:prSet presAssocID="{FBEBB3D3-E1B8-4B52-9D26-EC4BC2B74575}" presName="hSp" presStyleCnt="0"/>
      <dgm:spPr/>
    </dgm:pt>
    <dgm:pt modelId="{DF13FBDA-AE96-430D-9264-3EBEBC2AFC70}" type="pres">
      <dgm:prSet presAssocID="{6A4B5039-BB42-4228-BF41-80BDC2B5E2C9}" presName="vertFlow" presStyleCnt="0"/>
      <dgm:spPr/>
    </dgm:pt>
    <dgm:pt modelId="{69F89F83-A943-47E0-AB4C-4A21B887C9D6}" type="pres">
      <dgm:prSet presAssocID="{6A4B5039-BB42-4228-BF41-80BDC2B5E2C9}" presName="header" presStyleLbl="node1" presStyleIdx="1" presStyleCnt="2" custLinFactY="-91778" custLinFactNeighborY="-100000"/>
      <dgm:spPr/>
      <dgm:t>
        <a:bodyPr/>
        <a:lstStyle/>
        <a:p>
          <a:endParaRPr lang="zh-CN" altLang="en-US"/>
        </a:p>
      </dgm:t>
    </dgm:pt>
  </dgm:ptLst>
  <dgm:cxnLst>
    <dgm:cxn modelId="{AAA2EFCC-452E-4D48-B33D-3742062291AA}" type="presOf" srcId="{FBEBB3D3-E1B8-4B52-9D26-EC4BC2B74575}" destId="{1BF42DE1-77DE-4298-9774-3ED43773B899}" srcOrd="0" destOrd="0" presId="urn:microsoft.com/office/officeart/2005/8/layout/lProcess1"/>
    <dgm:cxn modelId="{1DA66299-BEB3-4E67-B3BE-1EBAA22B7F00}" srcId="{C1D79218-FB87-4538-B284-6A5030FE2B8D}" destId="{FBEBB3D3-E1B8-4B52-9D26-EC4BC2B74575}" srcOrd="0" destOrd="0" parTransId="{D1C2B032-AA91-449E-BBA0-BFF7DBF37DCD}" sibTransId="{C3D9433F-3CA1-4C57-98FE-7672E798F452}"/>
    <dgm:cxn modelId="{D45A309C-18DD-4759-ADBA-443467301ED4}" type="presOf" srcId="{C1D79218-FB87-4538-B284-6A5030FE2B8D}" destId="{7ADA3DD5-6C69-4483-8DAE-EE663964201D}" srcOrd="0" destOrd="0" presId="urn:microsoft.com/office/officeart/2005/8/layout/lProcess1"/>
    <dgm:cxn modelId="{1F509269-4B7D-46AC-AF4E-A2BAB67FE953}" srcId="{C1D79218-FB87-4538-B284-6A5030FE2B8D}" destId="{6A4B5039-BB42-4228-BF41-80BDC2B5E2C9}" srcOrd="1" destOrd="0" parTransId="{806470C0-4B81-4DB3-8F11-D16E01D16BA2}" sibTransId="{744935D9-3E0C-4A6C-8F51-97F353030982}"/>
    <dgm:cxn modelId="{1EAF18F4-BE7F-4B1D-B670-323E7BB9EAFB}" type="presOf" srcId="{6A4B5039-BB42-4228-BF41-80BDC2B5E2C9}" destId="{69F89F83-A943-47E0-AB4C-4A21B887C9D6}" srcOrd="0" destOrd="0" presId="urn:microsoft.com/office/officeart/2005/8/layout/lProcess1"/>
    <dgm:cxn modelId="{DE778FAF-8CFA-49E1-BBCC-4ADD02558E52}" type="presParOf" srcId="{7ADA3DD5-6C69-4483-8DAE-EE663964201D}" destId="{9A114740-4F0C-415F-9E6E-4746C8444843}" srcOrd="0" destOrd="0" presId="urn:microsoft.com/office/officeart/2005/8/layout/lProcess1"/>
    <dgm:cxn modelId="{001F0F68-4E33-4F5C-91A1-D46D9AFBD2B8}" type="presParOf" srcId="{9A114740-4F0C-415F-9E6E-4746C8444843}" destId="{1BF42DE1-77DE-4298-9774-3ED43773B899}" srcOrd="0" destOrd="0" presId="urn:microsoft.com/office/officeart/2005/8/layout/lProcess1"/>
    <dgm:cxn modelId="{4D08B605-6DE6-4662-8D94-4A46C17621E5}" type="presParOf" srcId="{7ADA3DD5-6C69-4483-8DAE-EE663964201D}" destId="{BFBA4E51-4381-4E31-838C-BF0719E2D4F3}" srcOrd="1" destOrd="0" presId="urn:microsoft.com/office/officeart/2005/8/layout/lProcess1"/>
    <dgm:cxn modelId="{5C722677-B304-43A0-A5F9-15F4D3DD2790}" type="presParOf" srcId="{7ADA3DD5-6C69-4483-8DAE-EE663964201D}" destId="{DF13FBDA-AE96-430D-9264-3EBEBC2AFC70}" srcOrd="2" destOrd="0" presId="urn:microsoft.com/office/officeart/2005/8/layout/lProcess1"/>
    <dgm:cxn modelId="{CDA225DE-0732-4165-BCC2-11B4527E64C8}" type="presParOf" srcId="{DF13FBDA-AE96-430D-9264-3EBEBC2AFC70}" destId="{69F89F83-A943-47E0-AB4C-4A21B887C9D6}" srcOrd="0" destOrd="0" presId="urn:microsoft.com/office/officeart/2005/8/layout/l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9A1A78E5-CAE7-46D3-A498-C0C26D5B4227}" type="doc">
      <dgm:prSet loTypeId="urn:microsoft.com/office/officeart/2005/8/layout/radial6" loCatId="cycle" qsTypeId="urn:microsoft.com/office/officeart/2005/8/quickstyle/simple2" qsCatId="simple" csTypeId="urn:microsoft.com/office/officeart/2005/8/colors/accent1_1" csCatId="accent1" phldr="1"/>
      <dgm:spPr/>
      <dgm:t>
        <a:bodyPr/>
        <a:lstStyle/>
        <a:p>
          <a:endParaRPr lang="zh-CN" altLang="en-US"/>
        </a:p>
      </dgm:t>
    </dgm:pt>
    <dgm:pt modelId="{3E80EF91-FA11-443B-92E5-32504AB3F854}">
      <dgm:prSet custT="1"/>
      <dgm:spPr/>
      <dgm:t>
        <a:bodyPr/>
        <a:lstStyle/>
        <a:p>
          <a:pPr rtl="0"/>
          <a:r>
            <a:rPr lang="en-US" altLang="zh-CN" sz="1200" b="1" dirty="0" smtClean="0">
              <a:latin typeface="+mj-lt"/>
            </a:rPr>
            <a:t>Challenges</a:t>
          </a:r>
          <a:endParaRPr lang="zh-CN" sz="1400" b="1" dirty="0">
            <a:latin typeface="+mj-lt"/>
          </a:endParaRPr>
        </a:p>
      </dgm:t>
    </dgm:pt>
    <dgm:pt modelId="{A66E15D5-3DC0-4B2F-BAB9-E883286D6E83}" type="parTrans" cxnId="{CE5BA549-11E2-4CF0-8253-EDA477456536}">
      <dgm:prSet/>
      <dgm:spPr/>
      <dgm:t>
        <a:bodyPr/>
        <a:lstStyle/>
        <a:p>
          <a:endParaRPr lang="zh-CN" altLang="en-US"/>
        </a:p>
      </dgm:t>
    </dgm:pt>
    <dgm:pt modelId="{D51CAAD3-6D6E-423F-BE17-3CF84A83068B}" type="sibTrans" cxnId="{CE5BA549-11E2-4CF0-8253-EDA477456536}">
      <dgm:prSet/>
      <dgm:spPr/>
      <dgm:t>
        <a:bodyPr/>
        <a:lstStyle/>
        <a:p>
          <a:endParaRPr lang="zh-CN" altLang="en-US"/>
        </a:p>
      </dgm:t>
    </dgm:pt>
    <dgm:pt modelId="{63715EED-06E6-459D-91CD-AF06C1EC511F}">
      <dgm:prSet custT="1"/>
      <dgm:spPr/>
      <dgm:t>
        <a:bodyPr/>
        <a:lstStyle/>
        <a:p>
          <a:pPr rtl="0"/>
          <a:r>
            <a:rPr lang="en-US" altLang="zh-CN" sz="1200" b="1" dirty="0" smtClean="0">
              <a:latin typeface="+mj-lt"/>
            </a:rPr>
            <a:t>Abstraction</a:t>
          </a:r>
          <a:endParaRPr lang="zh-CN" altLang="zh-CN" sz="1200" b="1" dirty="0" smtClean="0">
            <a:latin typeface="+mj-lt"/>
          </a:endParaRPr>
        </a:p>
      </dgm:t>
    </dgm:pt>
    <dgm:pt modelId="{96EF402C-51C4-42FD-B01A-90910DDF2101}" type="parTrans" cxnId="{1D4A50B6-9A28-414F-B4BE-77DC67BB765A}">
      <dgm:prSet/>
      <dgm:spPr/>
      <dgm:t>
        <a:bodyPr/>
        <a:lstStyle/>
        <a:p>
          <a:endParaRPr lang="zh-CN" altLang="en-US"/>
        </a:p>
      </dgm:t>
    </dgm:pt>
    <dgm:pt modelId="{F4632870-E0CA-44A8-9046-EAF0AE009EBE}" type="sibTrans" cxnId="{1D4A50B6-9A28-414F-B4BE-77DC67BB765A}">
      <dgm:prSet/>
      <dgm:spPr/>
      <dgm:t>
        <a:bodyPr/>
        <a:lstStyle/>
        <a:p>
          <a:endParaRPr lang="zh-CN" altLang="en-US"/>
        </a:p>
      </dgm:t>
    </dgm:pt>
    <dgm:pt modelId="{A1F330B3-256D-4CE9-849D-52EEEEEDDF6B}">
      <dgm:prSet custT="1"/>
      <dgm:spPr/>
      <dgm:t>
        <a:bodyPr/>
        <a:lstStyle/>
        <a:p>
          <a:pPr rtl="0"/>
          <a:r>
            <a:rPr lang="en-US" altLang="zh-CN" sz="1200" b="1" dirty="0" smtClean="0">
              <a:latin typeface="+mj-lt"/>
            </a:rPr>
            <a:t>Noise</a:t>
          </a:r>
          <a:endParaRPr lang="zh-CN" altLang="zh-CN" sz="1200" b="1" dirty="0" smtClean="0">
            <a:latin typeface="+mj-lt"/>
          </a:endParaRPr>
        </a:p>
      </dgm:t>
    </dgm:pt>
    <dgm:pt modelId="{0775638D-EC3B-4465-A7DB-AA4A0C84E102}" type="parTrans" cxnId="{6F931934-E387-4F72-B76B-8F096453E43C}">
      <dgm:prSet/>
      <dgm:spPr/>
      <dgm:t>
        <a:bodyPr/>
        <a:lstStyle/>
        <a:p>
          <a:endParaRPr lang="zh-CN" altLang="en-US"/>
        </a:p>
      </dgm:t>
    </dgm:pt>
    <dgm:pt modelId="{B1D79DE9-1962-410A-85D1-9B835C856872}" type="sibTrans" cxnId="{6F931934-E387-4F72-B76B-8F096453E43C}">
      <dgm:prSet/>
      <dgm:spPr/>
      <dgm:t>
        <a:bodyPr/>
        <a:lstStyle/>
        <a:p>
          <a:endParaRPr lang="zh-CN" altLang="en-US"/>
        </a:p>
      </dgm:t>
    </dgm:pt>
    <dgm:pt modelId="{C094CC94-187A-40D7-A8D6-8E61CA1E9D3D}">
      <dgm:prSet custT="1"/>
      <dgm:spPr/>
      <dgm:t>
        <a:bodyPr/>
        <a:lstStyle/>
        <a:p>
          <a:pPr rtl="0"/>
          <a:r>
            <a:rPr lang="en-US" altLang="zh-CN" sz="1200" b="1" dirty="0" smtClean="0">
              <a:latin typeface="+mj-lt"/>
            </a:rPr>
            <a:t>Symbolism</a:t>
          </a:r>
          <a:endParaRPr lang="zh-CN" altLang="zh-CN" sz="1200" b="1" dirty="0" smtClean="0">
            <a:latin typeface="+mj-lt"/>
          </a:endParaRPr>
        </a:p>
      </dgm:t>
    </dgm:pt>
    <dgm:pt modelId="{71010134-4E2E-4081-808F-3ADCF67955A3}" type="parTrans" cxnId="{B7644BA6-45F4-4A31-ABDF-5DBB22754FC3}">
      <dgm:prSet/>
      <dgm:spPr/>
      <dgm:t>
        <a:bodyPr/>
        <a:lstStyle/>
        <a:p>
          <a:endParaRPr lang="zh-CN" altLang="en-US"/>
        </a:p>
      </dgm:t>
    </dgm:pt>
    <dgm:pt modelId="{6AB83EB0-4770-4DFB-97A6-4C6219C22014}" type="sibTrans" cxnId="{B7644BA6-45F4-4A31-ABDF-5DBB22754FC3}">
      <dgm:prSet/>
      <dgm:spPr/>
      <dgm:t>
        <a:bodyPr/>
        <a:lstStyle/>
        <a:p>
          <a:endParaRPr lang="zh-CN" altLang="en-US"/>
        </a:p>
      </dgm:t>
    </dgm:pt>
    <dgm:pt modelId="{9469EA4F-9E39-4EE6-8ED8-B2392B0C98B9}">
      <dgm:prSet custT="1"/>
      <dgm:spPr/>
      <dgm:t>
        <a:bodyPr/>
        <a:lstStyle/>
        <a:p>
          <a:pPr rtl="0"/>
          <a:r>
            <a:rPr lang="en-US" altLang="zh-CN" sz="1200" b="1" dirty="0" smtClean="0">
              <a:latin typeface="+mj-lt"/>
            </a:rPr>
            <a:t>Length</a:t>
          </a:r>
          <a:endParaRPr lang="zh-CN" altLang="zh-CN" sz="1200" b="1" dirty="0" smtClean="0">
            <a:latin typeface="+mj-lt"/>
          </a:endParaRPr>
        </a:p>
      </dgm:t>
    </dgm:pt>
    <dgm:pt modelId="{5B4F3C7D-7F2E-4482-871F-7AED7C6681BB}" type="parTrans" cxnId="{CD516D96-185B-4A9D-8300-6676BDB5A86B}">
      <dgm:prSet/>
      <dgm:spPr/>
      <dgm:t>
        <a:bodyPr/>
        <a:lstStyle/>
        <a:p>
          <a:endParaRPr lang="zh-CN" altLang="en-US"/>
        </a:p>
      </dgm:t>
    </dgm:pt>
    <dgm:pt modelId="{D5449121-7FA4-475F-90C7-2C129BAB648A}" type="sibTrans" cxnId="{CD516D96-185B-4A9D-8300-6676BDB5A86B}">
      <dgm:prSet/>
      <dgm:spPr/>
      <dgm:t>
        <a:bodyPr/>
        <a:lstStyle/>
        <a:p>
          <a:endParaRPr lang="zh-CN" altLang="en-US"/>
        </a:p>
      </dgm:t>
    </dgm:pt>
    <dgm:pt modelId="{8DC4F0CB-B64A-486A-9A73-CC2BF79C1A3A}" type="pres">
      <dgm:prSet presAssocID="{9A1A78E5-CAE7-46D3-A498-C0C26D5B4227}" presName="Name0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465A3323-77CC-4D46-A54F-7CF89E2CA283}" type="pres">
      <dgm:prSet presAssocID="{3E80EF91-FA11-443B-92E5-32504AB3F854}" presName="centerShape" presStyleLbl="node0" presStyleIdx="0" presStyleCnt="1"/>
      <dgm:spPr/>
      <dgm:t>
        <a:bodyPr/>
        <a:lstStyle/>
        <a:p>
          <a:endParaRPr lang="zh-CN" altLang="en-US"/>
        </a:p>
      </dgm:t>
    </dgm:pt>
    <dgm:pt modelId="{727C2B7B-24DA-4CBC-8EEA-D391B7FCD522}" type="pres">
      <dgm:prSet presAssocID="{63715EED-06E6-459D-91CD-AF06C1EC511F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0DD8BFE-31ED-4FB4-AE20-F0D2EBBF3395}" type="pres">
      <dgm:prSet presAssocID="{63715EED-06E6-459D-91CD-AF06C1EC511F}" presName="dummy" presStyleCnt="0"/>
      <dgm:spPr/>
    </dgm:pt>
    <dgm:pt modelId="{2BA31728-136A-49A7-B4D1-5500730C2B4D}" type="pres">
      <dgm:prSet presAssocID="{F4632870-E0CA-44A8-9046-EAF0AE009EBE}" presName="sibTrans" presStyleLbl="sibTrans2D1" presStyleIdx="0" presStyleCnt="4"/>
      <dgm:spPr/>
      <dgm:t>
        <a:bodyPr/>
        <a:lstStyle/>
        <a:p>
          <a:endParaRPr lang="zh-CN" altLang="en-US"/>
        </a:p>
      </dgm:t>
    </dgm:pt>
    <dgm:pt modelId="{666C5E8D-C28C-4D84-84D1-0AD64BB426CD}" type="pres">
      <dgm:prSet presAssocID="{A1F330B3-256D-4CE9-849D-52EEEEEDDF6B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EDA4ADB-29FC-487F-BCE7-7FC8995BF3A7}" type="pres">
      <dgm:prSet presAssocID="{A1F330B3-256D-4CE9-849D-52EEEEEDDF6B}" presName="dummy" presStyleCnt="0"/>
      <dgm:spPr/>
    </dgm:pt>
    <dgm:pt modelId="{5003B254-5722-4008-B7B0-DBCB7E51886E}" type="pres">
      <dgm:prSet presAssocID="{B1D79DE9-1962-410A-85D1-9B835C856872}" presName="sibTrans" presStyleLbl="sibTrans2D1" presStyleIdx="1" presStyleCnt="4"/>
      <dgm:spPr/>
      <dgm:t>
        <a:bodyPr/>
        <a:lstStyle/>
        <a:p>
          <a:endParaRPr lang="zh-CN" altLang="en-US"/>
        </a:p>
      </dgm:t>
    </dgm:pt>
    <dgm:pt modelId="{865913B3-C38D-424D-B1B4-921CB0DE252B}" type="pres">
      <dgm:prSet presAssocID="{C094CC94-187A-40D7-A8D6-8E61CA1E9D3D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4B2ECBE-22C3-492F-9B3E-D36830869FFF}" type="pres">
      <dgm:prSet presAssocID="{C094CC94-187A-40D7-A8D6-8E61CA1E9D3D}" presName="dummy" presStyleCnt="0"/>
      <dgm:spPr/>
    </dgm:pt>
    <dgm:pt modelId="{CC803F75-6563-42C4-921C-428B2DB9CB57}" type="pres">
      <dgm:prSet presAssocID="{6AB83EB0-4770-4DFB-97A6-4C6219C22014}" presName="sibTrans" presStyleLbl="sibTrans2D1" presStyleIdx="2" presStyleCnt="4"/>
      <dgm:spPr/>
      <dgm:t>
        <a:bodyPr/>
        <a:lstStyle/>
        <a:p>
          <a:endParaRPr lang="zh-CN" altLang="en-US"/>
        </a:p>
      </dgm:t>
    </dgm:pt>
    <dgm:pt modelId="{00DF8F7F-F21D-44CA-8406-54F8B99CA2E7}" type="pres">
      <dgm:prSet presAssocID="{9469EA4F-9E39-4EE6-8ED8-B2392B0C98B9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E03F998-D0B8-4837-BB57-ACAFF86FAF59}" type="pres">
      <dgm:prSet presAssocID="{9469EA4F-9E39-4EE6-8ED8-B2392B0C98B9}" presName="dummy" presStyleCnt="0"/>
      <dgm:spPr/>
    </dgm:pt>
    <dgm:pt modelId="{EB9EEB93-279A-4549-8998-A2C2FFD225F1}" type="pres">
      <dgm:prSet presAssocID="{D5449121-7FA4-475F-90C7-2C129BAB648A}" presName="sibTrans" presStyleLbl="sibTrans2D1" presStyleIdx="3" presStyleCnt="4"/>
      <dgm:spPr/>
      <dgm:t>
        <a:bodyPr/>
        <a:lstStyle/>
        <a:p>
          <a:endParaRPr lang="zh-CN" altLang="en-US"/>
        </a:p>
      </dgm:t>
    </dgm:pt>
  </dgm:ptLst>
  <dgm:cxnLst>
    <dgm:cxn modelId="{1D4A50B6-9A28-414F-B4BE-77DC67BB765A}" srcId="{3E80EF91-FA11-443B-92E5-32504AB3F854}" destId="{63715EED-06E6-459D-91CD-AF06C1EC511F}" srcOrd="0" destOrd="0" parTransId="{96EF402C-51C4-42FD-B01A-90910DDF2101}" sibTransId="{F4632870-E0CA-44A8-9046-EAF0AE009EBE}"/>
    <dgm:cxn modelId="{6F931934-E387-4F72-B76B-8F096453E43C}" srcId="{3E80EF91-FA11-443B-92E5-32504AB3F854}" destId="{A1F330B3-256D-4CE9-849D-52EEEEEDDF6B}" srcOrd="1" destOrd="0" parTransId="{0775638D-EC3B-4465-A7DB-AA4A0C84E102}" sibTransId="{B1D79DE9-1962-410A-85D1-9B835C856872}"/>
    <dgm:cxn modelId="{8AF24ACA-7F1B-4258-ABEB-00E9F50EDC4A}" type="presOf" srcId="{9A1A78E5-CAE7-46D3-A498-C0C26D5B4227}" destId="{8DC4F0CB-B64A-486A-9A73-CC2BF79C1A3A}" srcOrd="0" destOrd="0" presId="urn:microsoft.com/office/officeart/2005/8/layout/radial6"/>
    <dgm:cxn modelId="{13C04C0D-89C6-4A91-9EB8-61B9B9C9A5EA}" type="presOf" srcId="{9469EA4F-9E39-4EE6-8ED8-B2392B0C98B9}" destId="{00DF8F7F-F21D-44CA-8406-54F8B99CA2E7}" srcOrd="0" destOrd="0" presId="urn:microsoft.com/office/officeart/2005/8/layout/radial6"/>
    <dgm:cxn modelId="{D3B65946-BF21-4CF0-8D48-F47EDC8434DC}" type="presOf" srcId="{C094CC94-187A-40D7-A8D6-8E61CA1E9D3D}" destId="{865913B3-C38D-424D-B1B4-921CB0DE252B}" srcOrd="0" destOrd="0" presId="urn:microsoft.com/office/officeart/2005/8/layout/radial6"/>
    <dgm:cxn modelId="{CE5BA549-11E2-4CF0-8253-EDA477456536}" srcId="{9A1A78E5-CAE7-46D3-A498-C0C26D5B4227}" destId="{3E80EF91-FA11-443B-92E5-32504AB3F854}" srcOrd="0" destOrd="0" parTransId="{A66E15D5-3DC0-4B2F-BAB9-E883286D6E83}" sibTransId="{D51CAAD3-6D6E-423F-BE17-3CF84A83068B}"/>
    <dgm:cxn modelId="{5AF681DB-47B2-4055-BC0D-A0C4146B6945}" type="presOf" srcId="{B1D79DE9-1962-410A-85D1-9B835C856872}" destId="{5003B254-5722-4008-B7B0-DBCB7E51886E}" srcOrd="0" destOrd="0" presId="urn:microsoft.com/office/officeart/2005/8/layout/radial6"/>
    <dgm:cxn modelId="{7ECEEB9B-7B9A-41ED-B91B-AAABADAC92BD}" type="presOf" srcId="{63715EED-06E6-459D-91CD-AF06C1EC511F}" destId="{727C2B7B-24DA-4CBC-8EEA-D391B7FCD522}" srcOrd="0" destOrd="0" presId="urn:microsoft.com/office/officeart/2005/8/layout/radial6"/>
    <dgm:cxn modelId="{B43FCC9C-49E0-4F5F-A9F4-F07B16E66B53}" type="presOf" srcId="{F4632870-E0CA-44A8-9046-EAF0AE009EBE}" destId="{2BA31728-136A-49A7-B4D1-5500730C2B4D}" srcOrd="0" destOrd="0" presId="urn:microsoft.com/office/officeart/2005/8/layout/radial6"/>
    <dgm:cxn modelId="{5A170161-70A3-45BC-BFD0-B8B90A7F384F}" type="presOf" srcId="{D5449121-7FA4-475F-90C7-2C129BAB648A}" destId="{EB9EEB93-279A-4549-8998-A2C2FFD225F1}" srcOrd="0" destOrd="0" presId="urn:microsoft.com/office/officeart/2005/8/layout/radial6"/>
    <dgm:cxn modelId="{B7644BA6-45F4-4A31-ABDF-5DBB22754FC3}" srcId="{3E80EF91-FA11-443B-92E5-32504AB3F854}" destId="{C094CC94-187A-40D7-A8D6-8E61CA1E9D3D}" srcOrd="2" destOrd="0" parTransId="{71010134-4E2E-4081-808F-3ADCF67955A3}" sibTransId="{6AB83EB0-4770-4DFB-97A6-4C6219C22014}"/>
    <dgm:cxn modelId="{2F13DE00-BFFC-4BAB-B6E1-D464C0DB12D3}" type="presOf" srcId="{3E80EF91-FA11-443B-92E5-32504AB3F854}" destId="{465A3323-77CC-4D46-A54F-7CF89E2CA283}" srcOrd="0" destOrd="0" presId="urn:microsoft.com/office/officeart/2005/8/layout/radial6"/>
    <dgm:cxn modelId="{6A5545A4-896B-499B-A6D9-703CF9B69A8B}" type="presOf" srcId="{A1F330B3-256D-4CE9-849D-52EEEEEDDF6B}" destId="{666C5E8D-C28C-4D84-84D1-0AD64BB426CD}" srcOrd="0" destOrd="0" presId="urn:microsoft.com/office/officeart/2005/8/layout/radial6"/>
    <dgm:cxn modelId="{CD516D96-185B-4A9D-8300-6676BDB5A86B}" srcId="{3E80EF91-FA11-443B-92E5-32504AB3F854}" destId="{9469EA4F-9E39-4EE6-8ED8-B2392B0C98B9}" srcOrd="3" destOrd="0" parTransId="{5B4F3C7D-7F2E-4482-871F-7AED7C6681BB}" sibTransId="{D5449121-7FA4-475F-90C7-2C129BAB648A}"/>
    <dgm:cxn modelId="{A7403512-26AF-4E3F-B78A-C6B27891653C}" type="presOf" srcId="{6AB83EB0-4770-4DFB-97A6-4C6219C22014}" destId="{CC803F75-6563-42C4-921C-428B2DB9CB57}" srcOrd="0" destOrd="0" presId="urn:microsoft.com/office/officeart/2005/8/layout/radial6"/>
    <dgm:cxn modelId="{6FD55D9E-97F3-489A-8B03-2F69E91A83F2}" type="presParOf" srcId="{8DC4F0CB-B64A-486A-9A73-CC2BF79C1A3A}" destId="{465A3323-77CC-4D46-A54F-7CF89E2CA283}" srcOrd="0" destOrd="0" presId="urn:microsoft.com/office/officeart/2005/8/layout/radial6"/>
    <dgm:cxn modelId="{F9005CAD-5402-4EB4-9D2F-C2103EB15CDF}" type="presParOf" srcId="{8DC4F0CB-B64A-486A-9A73-CC2BF79C1A3A}" destId="{727C2B7B-24DA-4CBC-8EEA-D391B7FCD522}" srcOrd="1" destOrd="0" presId="urn:microsoft.com/office/officeart/2005/8/layout/radial6"/>
    <dgm:cxn modelId="{5B548B56-75E1-4152-93E4-81F9FB78DCA0}" type="presParOf" srcId="{8DC4F0CB-B64A-486A-9A73-CC2BF79C1A3A}" destId="{E0DD8BFE-31ED-4FB4-AE20-F0D2EBBF3395}" srcOrd="2" destOrd="0" presId="urn:microsoft.com/office/officeart/2005/8/layout/radial6"/>
    <dgm:cxn modelId="{8EA06437-0A85-49AF-B65B-41E4DFB19454}" type="presParOf" srcId="{8DC4F0CB-B64A-486A-9A73-CC2BF79C1A3A}" destId="{2BA31728-136A-49A7-B4D1-5500730C2B4D}" srcOrd="3" destOrd="0" presId="urn:microsoft.com/office/officeart/2005/8/layout/radial6"/>
    <dgm:cxn modelId="{E4E3CD53-ADBF-4C8D-9954-9D9FDBE77B8A}" type="presParOf" srcId="{8DC4F0CB-B64A-486A-9A73-CC2BF79C1A3A}" destId="{666C5E8D-C28C-4D84-84D1-0AD64BB426CD}" srcOrd="4" destOrd="0" presId="urn:microsoft.com/office/officeart/2005/8/layout/radial6"/>
    <dgm:cxn modelId="{BAA59B9B-AE6C-41E0-BF09-CF74AB008A01}" type="presParOf" srcId="{8DC4F0CB-B64A-486A-9A73-CC2BF79C1A3A}" destId="{9EDA4ADB-29FC-487F-BCE7-7FC8995BF3A7}" srcOrd="5" destOrd="0" presId="urn:microsoft.com/office/officeart/2005/8/layout/radial6"/>
    <dgm:cxn modelId="{AB66E4F4-AE75-403E-81DD-28145A9D5162}" type="presParOf" srcId="{8DC4F0CB-B64A-486A-9A73-CC2BF79C1A3A}" destId="{5003B254-5722-4008-B7B0-DBCB7E51886E}" srcOrd="6" destOrd="0" presId="urn:microsoft.com/office/officeart/2005/8/layout/radial6"/>
    <dgm:cxn modelId="{A0CA8C5F-1E43-42B2-B6BA-82AB347340E4}" type="presParOf" srcId="{8DC4F0CB-B64A-486A-9A73-CC2BF79C1A3A}" destId="{865913B3-C38D-424D-B1B4-921CB0DE252B}" srcOrd="7" destOrd="0" presId="urn:microsoft.com/office/officeart/2005/8/layout/radial6"/>
    <dgm:cxn modelId="{A042F7AA-D18D-4CA9-A69D-6E7C23BD72BE}" type="presParOf" srcId="{8DC4F0CB-B64A-486A-9A73-CC2BF79C1A3A}" destId="{94B2ECBE-22C3-492F-9B3E-D36830869FFF}" srcOrd="8" destOrd="0" presId="urn:microsoft.com/office/officeart/2005/8/layout/radial6"/>
    <dgm:cxn modelId="{04A1BAC2-314E-4650-8B9E-42BC7DFA1D7C}" type="presParOf" srcId="{8DC4F0CB-B64A-486A-9A73-CC2BF79C1A3A}" destId="{CC803F75-6563-42C4-921C-428B2DB9CB57}" srcOrd="9" destOrd="0" presId="urn:microsoft.com/office/officeart/2005/8/layout/radial6"/>
    <dgm:cxn modelId="{8EA59457-F922-4CEC-9FA0-A63CD9D2582E}" type="presParOf" srcId="{8DC4F0CB-B64A-486A-9A73-CC2BF79C1A3A}" destId="{00DF8F7F-F21D-44CA-8406-54F8B99CA2E7}" srcOrd="10" destOrd="0" presId="urn:microsoft.com/office/officeart/2005/8/layout/radial6"/>
    <dgm:cxn modelId="{B916D95A-8125-42A4-8772-E023D253E680}" type="presParOf" srcId="{8DC4F0CB-B64A-486A-9A73-CC2BF79C1A3A}" destId="{EE03F998-D0B8-4837-BB57-ACAFF86FAF59}" srcOrd="11" destOrd="0" presId="urn:microsoft.com/office/officeart/2005/8/layout/radial6"/>
    <dgm:cxn modelId="{8B39F6EE-D451-477F-AF09-9D3D468C7210}" type="presParOf" srcId="{8DC4F0CB-B64A-486A-9A73-CC2BF79C1A3A}" destId="{EB9EEB93-279A-4549-8998-A2C2FFD225F1}" srcOrd="12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C1D79218-FB87-4538-B284-6A5030FE2B8D}" type="doc">
      <dgm:prSet loTypeId="urn:microsoft.com/office/officeart/2005/8/layout/lProcess1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FBEBB3D3-E1B8-4B52-9D26-EC4BC2B74575}">
      <dgm:prSet custT="1"/>
      <dgm:spPr/>
      <dgm:t>
        <a:bodyPr/>
        <a:lstStyle/>
        <a:p>
          <a:pPr rtl="0"/>
          <a:r>
            <a:rPr lang="en-US" sz="2800" dirty="0" smtClean="0"/>
            <a:t>GIF is a popular media form in social networks</a:t>
          </a:r>
          <a:endParaRPr lang="zh-CN" sz="2800" dirty="0"/>
        </a:p>
      </dgm:t>
    </dgm:pt>
    <dgm:pt modelId="{D1C2B032-AA91-449E-BBA0-BFF7DBF37DCD}" type="parTrans" cxnId="{1DA66299-BEB3-4E67-B3BE-1EBAA22B7F00}">
      <dgm:prSet/>
      <dgm:spPr/>
      <dgm:t>
        <a:bodyPr/>
        <a:lstStyle/>
        <a:p>
          <a:endParaRPr lang="zh-CN" altLang="en-US"/>
        </a:p>
      </dgm:t>
    </dgm:pt>
    <dgm:pt modelId="{C3D9433F-3CA1-4C57-98FE-7672E798F452}" type="sibTrans" cxnId="{1DA66299-BEB3-4E67-B3BE-1EBAA22B7F00}">
      <dgm:prSet/>
      <dgm:spPr/>
      <dgm:t>
        <a:bodyPr/>
        <a:lstStyle/>
        <a:p>
          <a:endParaRPr lang="zh-CN" altLang="en-US"/>
        </a:p>
      </dgm:t>
    </dgm:pt>
    <dgm:pt modelId="{6A4B5039-BB42-4228-BF41-80BDC2B5E2C9}">
      <dgm:prSet custT="1"/>
      <dgm:spPr/>
      <dgm:t>
        <a:bodyPr/>
        <a:lstStyle/>
        <a:p>
          <a:pPr rtl="0"/>
          <a:r>
            <a:rPr lang="en-US" sz="2800" dirty="0" smtClean="0"/>
            <a:t>GIF sentiment analysis is very challenging</a:t>
          </a:r>
          <a:endParaRPr lang="zh-CN" sz="2800" dirty="0"/>
        </a:p>
      </dgm:t>
    </dgm:pt>
    <dgm:pt modelId="{806470C0-4B81-4DB3-8F11-D16E01D16BA2}" type="parTrans" cxnId="{1F509269-4B7D-46AC-AF4E-A2BAB67FE953}">
      <dgm:prSet/>
      <dgm:spPr/>
      <dgm:t>
        <a:bodyPr/>
        <a:lstStyle/>
        <a:p>
          <a:endParaRPr lang="zh-CN" altLang="en-US"/>
        </a:p>
      </dgm:t>
    </dgm:pt>
    <dgm:pt modelId="{744935D9-3E0C-4A6C-8F51-97F353030982}" type="sibTrans" cxnId="{1F509269-4B7D-46AC-AF4E-A2BAB67FE953}">
      <dgm:prSet/>
      <dgm:spPr/>
      <dgm:t>
        <a:bodyPr/>
        <a:lstStyle/>
        <a:p>
          <a:endParaRPr lang="zh-CN" altLang="en-US"/>
        </a:p>
      </dgm:t>
    </dgm:pt>
    <dgm:pt modelId="{7ADA3DD5-6C69-4483-8DAE-EE663964201D}" type="pres">
      <dgm:prSet presAssocID="{C1D79218-FB87-4538-B284-6A5030FE2B8D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9A114740-4F0C-415F-9E6E-4746C8444843}" type="pres">
      <dgm:prSet presAssocID="{FBEBB3D3-E1B8-4B52-9D26-EC4BC2B74575}" presName="vertFlow" presStyleCnt="0"/>
      <dgm:spPr/>
    </dgm:pt>
    <dgm:pt modelId="{1BF42DE1-77DE-4298-9774-3ED43773B899}" type="pres">
      <dgm:prSet presAssocID="{FBEBB3D3-E1B8-4B52-9D26-EC4BC2B74575}" presName="header" presStyleLbl="node1" presStyleIdx="0" presStyleCnt="2" custLinFactY="-91778" custLinFactNeighborY="-100000"/>
      <dgm:spPr/>
      <dgm:t>
        <a:bodyPr/>
        <a:lstStyle/>
        <a:p>
          <a:endParaRPr lang="zh-CN" altLang="en-US"/>
        </a:p>
      </dgm:t>
    </dgm:pt>
    <dgm:pt modelId="{BFBA4E51-4381-4E31-838C-BF0719E2D4F3}" type="pres">
      <dgm:prSet presAssocID="{FBEBB3D3-E1B8-4B52-9D26-EC4BC2B74575}" presName="hSp" presStyleCnt="0"/>
      <dgm:spPr/>
    </dgm:pt>
    <dgm:pt modelId="{DF13FBDA-AE96-430D-9264-3EBEBC2AFC70}" type="pres">
      <dgm:prSet presAssocID="{6A4B5039-BB42-4228-BF41-80BDC2B5E2C9}" presName="vertFlow" presStyleCnt="0"/>
      <dgm:spPr/>
    </dgm:pt>
    <dgm:pt modelId="{69F89F83-A943-47E0-AB4C-4A21B887C9D6}" type="pres">
      <dgm:prSet presAssocID="{6A4B5039-BB42-4228-BF41-80BDC2B5E2C9}" presName="header" presStyleLbl="node1" presStyleIdx="1" presStyleCnt="2" custLinFactY="-91778" custLinFactNeighborY="-100000"/>
      <dgm:spPr/>
      <dgm:t>
        <a:bodyPr/>
        <a:lstStyle/>
        <a:p>
          <a:endParaRPr lang="zh-CN" altLang="en-US"/>
        </a:p>
      </dgm:t>
    </dgm:pt>
  </dgm:ptLst>
  <dgm:cxnLst>
    <dgm:cxn modelId="{6C256B62-C512-428D-8EFA-331494AF6DA2}" type="presOf" srcId="{6A4B5039-BB42-4228-BF41-80BDC2B5E2C9}" destId="{69F89F83-A943-47E0-AB4C-4A21B887C9D6}" srcOrd="0" destOrd="0" presId="urn:microsoft.com/office/officeart/2005/8/layout/lProcess1"/>
    <dgm:cxn modelId="{F8AB0555-8BF8-4F56-B8DE-2EC3F357C462}" type="presOf" srcId="{FBEBB3D3-E1B8-4B52-9D26-EC4BC2B74575}" destId="{1BF42DE1-77DE-4298-9774-3ED43773B899}" srcOrd="0" destOrd="0" presId="urn:microsoft.com/office/officeart/2005/8/layout/lProcess1"/>
    <dgm:cxn modelId="{1DA66299-BEB3-4E67-B3BE-1EBAA22B7F00}" srcId="{C1D79218-FB87-4538-B284-6A5030FE2B8D}" destId="{FBEBB3D3-E1B8-4B52-9D26-EC4BC2B74575}" srcOrd="0" destOrd="0" parTransId="{D1C2B032-AA91-449E-BBA0-BFF7DBF37DCD}" sibTransId="{C3D9433F-3CA1-4C57-98FE-7672E798F452}"/>
    <dgm:cxn modelId="{8C923ED4-04DA-4FFE-A1B8-36DDB809A370}" type="presOf" srcId="{C1D79218-FB87-4538-B284-6A5030FE2B8D}" destId="{7ADA3DD5-6C69-4483-8DAE-EE663964201D}" srcOrd="0" destOrd="0" presId="urn:microsoft.com/office/officeart/2005/8/layout/lProcess1"/>
    <dgm:cxn modelId="{1F509269-4B7D-46AC-AF4E-A2BAB67FE953}" srcId="{C1D79218-FB87-4538-B284-6A5030FE2B8D}" destId="{6A4B5039-BB42-4228-BF41-80BDC2B5E2C9}" srcOrd="1" destOrd="0" parTransId="{806470C0-4B81-4DB3-8F11-D16E01D16BA2}" sibTransId="{744935D9-3E0C-4A6C-8F51-97F353030982}"/>
    <dgm:cxn modelId="{35384BB9-1E7F-4A61-AB14-28D152884296}" type="presParOf" srcId="{7ADA3DD5-6C69-4483-8DAE-EE663964201D}" destId="{9A114740-4F0C-415F-9E6E-4746C8444843}" srcOrd="0" destOrd="0" presId="urn:microsoft.com/office/officeart/2005/8/layout/lProcess1"/>
    <dgm:cxn modelId="{18CFFE2C-FD14-430C-AFCC-5B9318E66ECF}" type="presParOf" srcId="{9A114740-4F0C-415F-9E6E-4746C8444843}" destId="{1BF42DE1-77DE-4298-9774-3ED43773B899}" srcOrd="0" destOrd="0" presId="urn:microsoft.com/office/officeart/2005/8/layout/lProcess1"/>
    <dgm:cxn modelId="{01A46707-2903-429A-A269-BB40DE7651D5}" type="presParOf" srcId="{7ADA3DD5-6C69-4483-8DAE-EE663964201D}" destId="{BFBA4E51-4381-4E31-838C-BF0719E2D4F3}" srcOrd="1" destOrd="0" presId="urn:microsoft.com/office/officeart/2005/8/layout/lProcess1"/>
    <dgm:cxn modelId="{7C6B862F-350D-47CD-87B2-64AA26300B1E}" type="presParOf" srcId="{7ADA3DD5-6C69-4483-8DAE-EE663964201D}" destId="{DF13FBDA-AE96-430D-9264-3EBEBC2AFC70}" srcOrd="2" destOrd="0" presId="urn:microsoft.com/office/officeart/2005/8/layout/lProcess1"/>
    <dgm:cxn modelId="{4EB58607-DB38-43AC-8DCE-FDFD91B2012A}" type="presParOf" srcId="{DF13FBDA-AE96-430D-9264-3EBEBC2AFC70}" destId="{69F89F83-A943-47E0-AB4C-4A21B887C9D6}" srcOrd="0" destOrd="0" presId="urn:microsoft.com/office/officeart/2005/8/layout/l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7352E48C-DE67-4F9A-9FF5-39B0B673F424}" type="doc">
      <dgm:prSet loTypeId="urn:microsoft.com/office/officeart/2005/8/layout/hierarchy6" loCatId="hierarchy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9B101D8B-085A-4DCF-97DF-E301585E5A7B}">
      <dgm:prSet/>
      <dgm:spPr/>
      <dgm:t>
        <a:bodyPr/>
        <a:lstStyle/>
        <a:p>
          <a:pPr rtl="0"/>
          <a:r>
            <a:rPr lang="en-US" dirty="0" smtClean="0"/>
            <a:t>SentiPair</a:t>
          </a:r>
          <a:endParaRPr lang="zh-CN" dirty="0"/>
        </a:p>
      </dgm:t>
    </dgm:pt>
    <dgm:pt modelId="{84FE9CFC-B484-4DC9-8E98-BFBBB397A133}" type="parTrans" cxnId="{8E5F8201-DEDF-4B7C-9084-DF707C9F6A09}">
      <dgm:prSet/>
      <dgm:spPr/>
      <dgm:t>
        <a:bodyPr/>
        <a:lstStyle/>
        <a:p>
          <a:endParaRPr lang="zh-CN" altLang="en-US"/>
        </a:p>
      </dgm:t>
    </dgm:pt>
    <dgm:pt modelId="{2610E264-6B76-47B5-B993-E936D2588B7A}" type="sibTrans" cxnId="{8E5F8201-DEDF-4B7C-9084-DF707C9F6A09}">
      <dgm:prSet/>
      <dgm:spPr/>
      <dgm:t>
        <a:bodyPr/>
        <a:lstStyle/>
        <a:p>
          <a:endParaRPr lang="zh-CN" altLang="en-US"/>
        </a:p>
      </dgm:t>
    </dgm:pt>
    <dgm:pt modelId="{F508C43F-7FCF-4723-807B-78720A9F0137}">
      <dgm:prSet/>
      <dgm:spPr/>
      <dgm:t>
        <a:bodyPr/>
        <a:lstStyle/>
        <a:p>
          <a:pPr rtl="0"/>
          <a:r>
            <a:rPr lang="en-US" altLang="zh-CN" dirty="0" smtClean="0"/>
            <a:t>Adjective Noun Pair (ANP)</a:t>
          </a:r>
          <a:endParaRPr lang="zh-CN" dirty="0"/>
        </a:p>
      </dgm:t>
    </dgm:pt>
    <dgm:pt modelId="{9D9552E2-3554-4C00-880D-BE858059C7E1}" type="parTrans" cxnId="{62AB6741-328C-4331-97E4-D53113F89810}">
      <dgm:prSet/>
      <dgm:spPr/>
      <dgm:t>
        <a:bodyPr/>
        <a:lstStyle/>
        <a:p>
          <a:endParaRPr lang="zh-CN" altLang="en-US"/>
        </a:p>
      </dgm:t>
    </dgm:pt>
    <dgm:pt modelId="{64462C5D-BB64-4D98-86B1-76E95FEE2270}" type="sibTrans" cxnId="{62AB6741-328C-4331-97E4-D53113F89810}">
      <dgm:prSet/>
      <dgm:spPr/>
      <dgm:t>
        <a:bodyPr/>
        <a:lstStyle/>
        <a:p>
          <a:endParaRPr lang="zh-CN" altLang="en-US"/>
        </a:p>
      </dgm:t>
    </dgm:pt>
    <dgm:pt modelId="{66B4D3B4-DF02-461B-AD93-78E107242EA9}">
      <dgm:prSet/>
      <dgm:spPr/>
      <dgm:t>
        <a:bodyPr/>
        <a:lstStyle/>
        <a:p>
          <a:pPr rtl="0"/>
          <a:r>
            <a:rPr lang="en-US" altLang="zh-CN" dirty="0" smtClean="0"/>
            <a:t>Verb Noun Pair (VNP)</a:t>
          </a:r>
          <a:endParaRPr lang="zh-CN" dirty="0"/>
        </a:p>
      </dgm:t>
    </dgm:pt>
    <dgm:pt modelId="{18998D09-A2BB-4CA4-B27B-800D9D0C850E}" type="parTrans" cxnId="{1382DB79-AF8B-47A7-94AB-507905B9F1A1}">
      <dgm:prSet/>
      <dgm:spPr/>
      <dgm:t>
        <a:bodyPr/>
        <a:lstStyle/>
        <a:p>
          <a:endParaRPr lang="zh-CN" altLang="en-US"/>
        </a:p>
      </dgm:t>
    </dgm:pt>
    <dgm:pt modelId="{2229CE18-70D4-45F0-B0AB-FE002411DEEF}" type="sibTrans" cxnId="{1382DB79-AF8B-47A7-94AB-507905B9F1A1}">
      <dgm:prSet/>
      <dgm:spPr/>
      <dgm:t>
        <a:bodyPr/>
        <a:lstStyle/>
        <a:p>
          <a:endParaRPr lang="zh-CN" altLang="en-US"/>
        </a:p>
      </dgm:t>
    </dgm:pt>
    <dgm:pt modelId="{2DA8F6E6-5A77-4A29-875F-E55086F1F89B}" type="pres">
      <dgm:prSet presAssocID="{7352E48C-DE67-4F9A-9FF5-39B0B673F424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718A9CE7-E160-4256-9D6E-F5E184B0DF2A}" type="pres">
      <dgm:prSet presAssocID="{7352E48C-DE67-4F9A-9FF5-39B0B673F424}" presName="hierFlow" presStyleCnt="0"/>
      <dgm:spPr/>
    </dgm:pt>
    <dgm:pt modelId="{BE56D373-86FC-418E-B906-A3312D535BA1}" type="pres">
      <dgm:prSet presAssocID="{7352E48C-DE67-4F9A-9FF5-39B0B673F424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F0F6C63D-5411-49DA-BC58-39624674C1AF}" type="pres">
      <dgm:prSet presAssocID="{9B101D8B-085A-4DCF-97DF-E301585E5A7B}" presName="Name14" presStyleCnt="0"/>
      <dgm:spPr/>
    </dgm:pt>
    <dgm:pt modelId="{ECA32FC4-2F7B-43F7-9756-93BE247FC8EE}" type="pres">
      <dgm:prSet presAssocID="{9B101D8B-085A-4DCF-97DF-E301585E5A7B}" presName="level1Shape" presStyleLbl="node0" presStyleIdx="0" presStyleCnt="1" custScaleY="8266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864C1A7-63C9-4636-A326-0701BDFF3ACD}" type="pres">
      <dgm:prSet presAssocID="{9B101D8B-085A-4DCF-97DF-E301585E5A7B}" presName="hierChild2" presStyleCnt="0"/>
      <dgm:spPr/>
    </dgm:pt>
    <dgm:pt modelId="{2CA9F6A0-975D-4DB6-8443-B1272BAEBFCE}" type="pres">
      <dgm:prSet presAssocID="{9D9552E2-3554-4C00-880D-BE858059C7E1}" presName="Name19" presStyleLbl="parChTrans1D2" presStyleIdx="0" presStyleCnt="2"/>
      <dgm:spPr/>
      <dgm:t>
        <a:bodyPr/>
        <a:lstStyle/>
        <a:p>
          <a:endParaRPr lang="zh-CN" altLang="en-US"/>
        </a:p>
      </dgm:t>
    </dgm:pt>
    <dgm:pt modelId="{2C9D51B8-4E7E-46AC-8330-6300B4DE73D2}" type="pres">
      <dgm:prSet presAssocID="{F508C43F-7FCF-4723-807B-78720A9F0137}" presName="Name21" presStyleCnt="0"/>
      <dgm:spPr/>
    </dgm:pt>
    <dgm:pt modelId="{D6E1B0D6-5F8F-4333-B335-0F7171B79E8D}" type="pres">
      <dgm:prSet presAssocID="{F508C43F-7FCF-4723-807B-78720A9F0137}" presName="level2Shape" presStyleLbl="node2" presStyleIdx="0" presStyleCnt="2"/>
      <dgm:spPr/>
      <dgm:t>
        <a:bodyPr/>
        <a:lstStyle/>
        <a:p>
          <a:endParaRPr lang="zh-CN" altLang="en-US"/>
        </a:p>
      </dgm:t>
    </dgm:pt>
    <dgm:pt modelId="{898A8857-1E85-4AC0-851D-4C2F57CF11F8}" type="pres">
      <dgm:prSet presAssocID="{F508C43F-7FCF-4723-807B-78720A9F0137}" presName="hierChild3" presStyleCnt="0"/>
      <dgm:spPr/>
    </dgm:pt>
    <dgm:pt modelId="{9709759D-7138-49D7-83CF-A702CB9E020C}" type="pres">
      <dgm:prSet presAssocID="{18998D09-A2BB-4CA4-B27B-800D9D0C850E}" presName="Name19" presStyleLbl="parChTrans1D2" presStyleIdx="1" presStyleCnt="2"/>
      <dgm:spPr/>
      <dgm:t>
        <a:bodyPr/>
        <a:lstStyle/>
        <a:p>
          <a:endParaRPr lang="zh-CN" altLang="en-US"/>
        </a:p>
      </dgm:t>
    </dgm:pt>
    <dgm:pt modelId="{5EB1CBB8-A989-4708-83CF-58F856758E83}" type="pres">
      <dgm:prSet presAssocID="{66B4D3B4-DF02-461B-AD93-78E107242EA9}" presName="Name21" presStyleCnt="0"/>
      <dgm:spPr/>
    </dgm:pt>
    <dgm:pt modelId="{4E3EC850-D50B-463F-8422-133D2BC99763}" type="pres">
      <dgm:prSet presAssocID="{66B4D3B4-DF02-461B-AD93-78E107242EA9}" presName="level2Shape" presStyleLbl="node2" presStyleIdx="1" presStyleCnt="2"/>
      <dgm:spPr/>
      <dgm:t>
        <a:bodyPr/>
        <a:lstStyle/>
        <a:p>
          <a:endParaRPr lang="zh-CN" altLang="en-US"/>
        </a:p>
      </dgm:t>
    </dgm:pt>
    <dgm:pt modelId="{64D9B53B-92B3-4A8D-A42A-DE2932907CAC}" type="pres">
      <dgm:prSet presAssocID="{66B4D3B4-DF02-461B-AD93-78E107242EA9}" presName="hierChild3" presStyleCnt="0"/>
      <dgm:spPr/>
    </dgm:pt>
    <dgm:pt modelId="{207D8580-5D50-401A-86E9-929CBA10E19A}" type="pres">
      <dgm:prSet presAssocID="{7352E48C-DE67-4F9A-9FF5-39B0B673F424}" presName="bgShapesFlow" presStyleCnt="0"/>
      <dgm:spPr/>
    </dgm:pt>
  </dgm:ptLst>
  <dgm:cxnLst>
    <dgm:cxn modelId="{88C0290F-1084-4C8D-8BC9-7AE12B758062}" type="presOf" srcId="{F508C43F-7FCF-4723-807B-78720A9F0137}" destId="{D6E1B0D6-5F8F-4333-B335-0F7171B79E8D}" srcOrd="0" destOrd="0" presId="urn:microsoft.com/office/officeart/2005/8/layout/hierarchy6"/>
    <dgm:cxn modelId="{24338D6F-75B5-4972-9D4A-464EF074A8E1}" type="presOf" srcId="{7352E48C-DE67-4F9A-9FF5-39B0B673F424}" destId="{2DA8F6E6-5A77-4A29-875F-E55086F1F89B}" srcOrd="0" destOrd="0" presId="urn:microsoft.com/office/officeart/2005/8/layout/hierarchy6"/>
    <dgm:cxn modelId="{1382DB79-AF8B-47A7-94AB-507905B9F1A1}" srcId="{9B101D8B-085A-4DCF-97DF-E301585E5A7B}" destId="{66B4D3B4-DF02-461B-AD93-78E107242EA9}" srcOrd="1" destOrd="0" parTransId="{18998D09-A2BB-4CA4-B27B-800D9D0C850E}" sibTransId="{2229CE18-70D4-45F0-B0AB-FE002411DEEF}"/>
    <dgm:cxn modelId="{8E5F8201-DEDF-4B7C-9084-DF707C9F6A09}" srcId="{7352E48C-DE67-4F9A-9FF5-39B0B673F424}" destId="{9B101D8B-085A-4DCF-97DF-E301585E5A7B}" srcOrd="0" destOrd="0" parTransId="{84FE9CFC-B484-4DC9-8E98-BFBBB397A133}" sibTransId="{2610E264-6B76-47B5-B993-E936D2588B7A}"/>
    <dgm:cxn modelId="{62AB6741-328C-4331-97E4-D53113F89810}" srcId="{9B101D8B-085A-4DCF-97DF-E301585E5A7B}" destId="{F508C43F-7FCF-4723-807B-78720A9F0137}" srcOrd="0" destOrd="0" parTransId="{9D9552E2-3554-4C00-880D-BE858059C7E1}" sibTransId="{64462C5D-BB64-4D98-86B1-76E95FEE2270}"/>
    <dgm:cxn modelId="{A86711DB-4C54-46E0-920C-7EEDFD0565EC}" type="presOf" srcId="{9D9552E2-3554-4C00-880D-BE858059C7E1}" destId="{2CA9F6A0-975D-4DB6-8443-B1272BAEBFCE}" srcOrd="0" destOrd="0" presId="urn:microsoft.com/office/officeart/2005/8/layout/hierarchy6"/>
    <dgm:cxn modelId="{5AAE2450-D9BC-4993-9329-69582E576BD2}" type="presOf" srcId="{18998D09-A2BB-4CA4-B27B-800D9D0C850E}" destId="{9709759D-7138-49D7-83CF-A702CB9E020C}" srcOrd="0" destOrd="0" presId="urn:microsoft.com/office/officeart/2005/8/layout/hierarchy6"/>
    <dgm:cxn modelId="{0F61EAEB-373D-4DFD-A677-098BBCA82C1E}" type="presOf" srcId="{9B101D8B-085A-4DCF-97DF-E301585E5A7B}" destId="{ECA32FC4-2F7B-43F7-9756-93BE247FC8EE}" srcOrd="0" destOrd="0" presId="urn:microsoft.com/office/officeart/2005/8/layout/hierarchy6"/>
    <dgm:cxn modelId="{EB54ABCD-3250-4CC3-81FE-9D6A8EB1AF41}" type="presOf" srcId="{66B4D3B4-DF02-461B-AD93-78E107242EA9}" destId="{4E3EC850-D50B-463F-8422-133D2BC99763}" srcOrd="0" destOrd="0" presId="urn:microsoft.com/office/officeart/2005/8/layout/hierarchy6"/>
    <dgm:cxn modelId="{FB785399-B6D1-44A3-83BF-92428884996C}" type="presParOf" srcId="{2DA8F6E6-5A77-4A29-875F-E55086F1F89B}" destId="{718A9CE7-E160-4256-9D6E-F5E184B0DF2A}" srcOrd="0" destOrd="0" presId="urn:microsoft.com/office/officeart/2005/8/layout/hierarchy6"/>
    <dgm:cxn modelId="{2AEE404C-71C9-4B35-81A5-7A000ED7E21A}" type="presParOf" srcId="{718A9CE7-E160-4256-9D6E-F5E184B0DF2A}" destId="{BE56D373-86FC-418E-B906-A3312D535BA1}" srcOrd="0" destOrd="0" presId="urn:microsoft.com/office/officeart/2005/8/layout/hierarchy6"/>
    <dgm:cxn modelId="{5816B3A3-2AE2-476B-9185-ECF1AB61A188}" type="presParOf" srcId="{BE56D373-86FC-418E-B906-A3312D535BA1}" destId="{F0F6C63D-5411-49DA-BC58-39624674C1AF}" srcOrd="0" destOrd="0" presId="urn:microsoft.com/office/officeart/2005/8/layout/hierarchy6"/>
    <dgm:cxn modelId="{865E8ED7-7702-4C27-B3B8-2516C6C8832F}" type="presParOf" srcId="{F0F6C63D-5411-49DA-BC58-39624674C1AF}" destId="{ECA32FC4-2F7B-43F7-9756-93BE247FC8EE}" srcOrd="0" destOrd="0" presId="urn:microsoft.com/office/officeart/2005/8/layout/hierarchy6"/>
    <dgm:cxn modelId="{37760400-4328-476B-A928-3F3CD30196A5}" type="presParOf" srcId="{F0F6C63D-5411-49DA-BC58-39624674C1AF}" destId="{8864C1A7-63C9-4636-A326-0701BDFF3ACD}" srcOrd="1" destOrd="0" presId="urn:microsoft.com/office/officeart/2005/8/layout/hierarchy6"/>
    <dgm:cxn modelId="{F2D91786-E178-4890-A393-8C5581389898}" type="presParOf" srcId="{8864C1A7-63C9-4636-A326-0701BDFF3ACD}" destId="{2CA9F6A0-975D-4DB6-8443-B1272BAEBFCE}" srcOrd="0" destOrd="0" presId="urn:microsoft.com/office/officeart/2005/8/layout/hierarchy6"/>
    <dgm:cxn modelId="{3B9DB4C3-7AF5-4849-A4A9-BB98A1EACDD4}" type="presParOf" srcId="{8864C1A7-63C9-4636-A326-0701BDFF3ACD}" destId="{2C9D51B8-4E7E-46AC-8330-6300B4DE73D2}" srcOrd="1" destOrd="0" presId="urn:microsoft.com/office/officeart/2005/8/layout/hierarchy6"/>
    <dgm:cxn modelId="{E8C96F3E-B2B7-4E93-8D62-BC169587FC30}" type="presParOf" srcId="{2C9D51B8-4E7E-46AC-8330-6300B4DE73D2}" destId="{D6E1B0D6-5F8F-4333-B335-0F7171B79E8D}" srcOrd="0" destOrd="0" presId="urn:microsoft.com/office/officeart/2005/8/layout/hierarchy6"/>
    <dgm:cxn modelId="{085E2D5C-D35C-460F-B0B3-D427E256FF2E}" type="presParOf" srcId="{2C9D51B8-4E7E-46AC-8330-6300B4DE73D2}" destId="{898A8857-1E85-4AC0-851D-4C2F57CF11F8}" srcOrd="1" destOrd="0" presId="urn:microsoft.com/office/officeart/2005/8/layout/hierarchy6"/>
    <dgm:cxn modelId="{A65F57F1-11E0-4CC8-87CF-1AE16FC569A5}" type="presParOf" srcId="{8864C1A7-63C9-4636-A326-0701BDFF3ACD}" destId="{9709759D-7138-49D7-83CF-A702CB9E020C}" srcOrd="2" destOrd="0" presId="urn:microsoft.com/office/officeart/2005/8/layout/hierarchy6"/>
    <dgm:cxn modelId="{AA615ED9-D0A4-4D55-B2E1-5CD76CE53B9E}" type="presParOf" srcId="{8864C1A7-63C9-4636-A326-0701BDFF3ACD}" destId="{5EB1CBB8-A989-4708-83CF-58F856758E83}" srcOrd="3" destOrd="0" presId="urn:microsoft.com/office/officeart/2005/8/layout/hierarchy6"/>
    <dgm:cxn modelId="{E8994F67-4DC6-4953-9EBF-12078AB0A852}" type="presParOf" srcId="{5EB1CBB8-A989-4708-83CF-58F856758E83}" destId="{4E3EC850-D50B-463F-8422-133D2BC99763}" srcOrd="0" destOrd="0" presId="urn:microsoft.com/office/officeart/2005/8/layout/hierarchy6"/>
    <dgm:cxn modelId="{A25D6419-A642-49C3-8E62-CB0B0B4142C8}" type="presParOf" srcId="{5EB1CBB8-A989-4708-83CF-58F856758E83}" destId="{64D9B53B-92B3-4A8D-A42A-DE2932907CAC}" srcOrd="1" destOrd="0" presId="urn:microsoft.com/office/officeart/2005/8/layout/hierarchy6"/>
    <dgm:cxn modelId="{CBD9F2DE-0E3D-4EE7-A213-93F154BB4BAA}" type="presParOf" srcId="{2DA8F6E6-5A77-4A29-875F-E55086F1F89B}" destId="{207D8580-5D50-401A-86E9-929CBA10E19A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3CA4B5C6-4959-4278-B5FE-282D6C3EC0F9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DFB3CA5E-CF4D-49BC-AC07-0AEDE3141DE2}">
      <dgm:prSet custT="1"/>
      <dgm:spPr/>
      <dgm:t>
        <a:bodyPr/>
        <a:lstStyle/>
        <a:p>
          <a:pPr rtl="0"/>
          <a:r>
            <a:rPr lang="en-US" sz="1400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rPr>
            <a:t>GSO Ontology</a:t>
          </a:r>
          <a:endParaRPr lang="zh-CN" sz="1400" b="0" cap="none" spc="0" dirty="0">
            <a:ln w="18415" cmpd="sng">
              <a:solidFill>
                <a:srgbClr val="FFFFFF"/>
              </a:solidFill>
              <a:prstDash val="solid"/>
            </a:ln>
            <a:solidFill>
              <a:srgbClr val="FFFFFF"/>
            </a:solidFill>
            <a:effectLst>
              <a:outerShdw blurRad="63500" dir="3600000" algn="tl" rotWithShape="0">
                <a:srgbClr val="000000">
                  <a:alpha val="70000"/>
                </a:srgbClr>
              </a:outerShdw>
            </a:effectLst>
          </a:endParaRPr>
        </a:p>
      </dgm:t>
    </dgm:pt>
    <dgm:pt modelId="{CD5D6F4B-98B2-4B95-8E77-470B23691134}" type="parTrans" cxnId="{F71ABAC0-5183-4F2B-B33A-BF313E909851}">
      <dgm:prSet/>
      <dgm:spPr/>
      <dgm:t>
        <a:bodyPr/>
        <a:lstStyle/>
        <a:p>
          <a:endParaRPr lang="zh-CN" altLang="en-US"/>
        </a:p>
      </dgm:t>
    </dgm:pt>
    <dgm:pt modelId="{8597E339-620B-4E4F-B054-E85FCF5F7504}" type="sibTrans" cxnId="{F71ABAC0-5183-4F2B-B33A-BF313E909851}">
      <dgm:prSet/>
      <dgm:spPr/>
      <dgm:t>
        <a:bodyPr/>
        <a:lstStyle/>
        <a:p>
          <a:endParaRPr lang="zh-CN" altLang="en-US"/>
        </a:p>
      </dgm:t>
    </dgm:pt>
    <dgm:pt modelId="{6DC1B48A-4329-4478-955D-AD2AB5F73D05}" type="pres">
      <dgm:prSet presAssocID="{3CA4B5C6-4959-4278-B5FE-282D6C3EC0F9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36879940-EECA-4466-8574-FF8AB50C0C90}" type="pres">
      <dgm:prSet presAssocID="{DFB3CA5E-CF4D-49BC-AC07-0AEDE3141DE2}" presName="parTxOnly" presStyleLbl="node1" presStyleIdx="0" presStyleCnt="1" custLinFactY="200000" custLinFactNeighborX="-39218" custLinFactNeighborY="26270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51E9A4CF-4B0C-48EA-B101-E5D3EC84CF7C}" type="presOf" srcId="{DFB3CA5E-CF4D-49BC-AC07-0AEDE3141DE2}" destId="{36879940-EECA-4466-8574-FF8AB50C0C90}" srcOrd="0" destOrd="0" presId="urn:microsoft.com/office/officeart/2005/8/layout/chevron1"/>
    <dgm:cxn modelId="{F71ABAC0-5183-4F2B-B33A-BF313E909851}" srcId="{3CA4B5C6-4959-4278-B5FE-282D6C3EC0F9}" destId="{DFB3CA5E-CF4D-49BC-AC07-0AEDE3141DE2}" srcOrd="0" destOrd="0" parTransId="{CD5D6F4B-98B2-4B95-8E77-470B23691134}" sibTransId="{8597E339-620B-4E4F-B054-E85FCF5F7504}"/>
    <dgm:cxn modelId="{438D21F4-86EC-42FA-8F83-DBC1810F303B}" type="presOf" srcId="{3CA4B5C6-4959-4278-B5FE-282D6C3EC0F9}" destId="{6DC1B48A-4329-4478-955D-AD2AB5F73D05}" srcOrd="0" destOrd="0" presId="urn:microsoft.com/office/officeart/2005/8/layout/chevron1"/>
    <dgm:cxn modelId="{4289AD29-DD1F-4010-AC7B-2E403B80AB42}" type="presParOf" srcId="{6DC1B48A-4329-4478-955D-AD2AB5F73D05}" destId="{36879940-EECA-4466-8574-FF8AB50C0C90}" srcOrd="0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3CA4B5C6-4959-4278-B5FE-282D6C3EC0F9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DFB3CA5E-CF4D-49BC-AC07-0AEDE3141DE2}">
      <dgm:prSet custT="1"/>
      <dgm:spPr/>
      <dgm:t>
        <a:bodyPr/>
        <a:lstStyle/>
        <a:p>
          <a:pPr rtl="0"/>
          <a:r>
            <a:rPr lang="en-US" sz="1400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rPr>
            <a:t>GSO Framework</a:t>
          </a:r>
          <a:endParaRPr lang="zh-CN" sz="1400" b="0" cap="none" spc="0" dirty="0">
            <a:ln w="18415" cmpd="sng">
              <a:solidFill>
                <a:srgbClr val="FFFFFF"/>
              </a:solidFill>
              <a:prstDash val="solid"/>
            </a:ln>
            <a:solidFill>
              <a:srgbClr val="FFFFFF"/>
            </a:solidFill>
            <a:effectLst>
              <a:outerShdw blurRad="63500" dir="3600000" algn="tl" rotWithShape="0">
                <a:srgbClr val="000000">
                  <a:alpha val="70000"/>
                </a:srgbClr>
              </a:outerShdw>
            </a:effectLst>
          </a:endParaRPr>
        </a:p>
      </dgm:t>
    </dgm:pt>
    <dgm:pt modelId="{CD5D6F4B-98B2-4B95-8E77-470B23691134}" type="parTrans" cxnId="{F71ABAC0-5183-4F2B-B33A-BF313E909851}">
      <dgm:prSet/>
      <dgm:spPr/>
      <dgm:t>
        <a:bodyPr/>
        <a:lstStyle/>
        <a:p>
          <a:endParaRPr lang="zh-CN" altLang="en-US"/>
        </a:p>
      </dgm:t>
    </dgm:pt>
    <dgm:pt modelId="{8597E339-620B-4E4F-B054-E85FCF5F7504}" type="sibTrans" cxnId="{F71ABAC0-5183-4F2B-B33A-BF313E909851}">
      <dgm:prSet/>
      <dgm:spPr/>
      <dgm:t>
        <a:bodyPr/>
        <a:lstStyle/>
        <a:p>
          <a:endParaRPr lang="zh-CN" altLang="en-US"/>
        </a:p>
      </dgm:t>
    </dgm:pt>
    <dgm:pt modelId="{6DC1B48A-4329-4478-955D-AD2AB5F73D05}" type="pres">
      <dgm:prSet presAssocID="{3CA4B5C6-4959-4278-B5FE-282D6C3EC0F9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36879940-EECA-4466-8574-FF8AB50C0C90}" type="pres">
      <dgm:prSet presAssocID="{DFB3CA5E-CF4D-49BC-AC07-0AEDE3141DE2}" presName="parTxOnly" presStyleLbl="node1" presStyleIdx="0" presStyleCnt="1" custLinFactNeighborX="-49" custLinFactNeighborY="2176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5FC4903B-0D19-475B-B59E-87CE0EC16C3C}" type="presOf" srcId="{DFB3CA5E-CF4D-49BC-AC07-0AEDE3141DE2}" destId="{36879940-EECA-4466-8574-FF8AB50C0C90}" srcOrd="0" destOrd="0" presId="urn:microsoft.com/office/officeart/2005/8/layout/chevron1"/>
    <dgm:cxn modelId="{F71ABAC0-5183-4F2B-B33A-BF313E909851}" srcId="{3CA4B5C6-4959-4278-B5FE-282D6C3EC0F9}" destId="{DFB3CA5E-CF4D-49BC-AC07-0AEDE3141DE2}" srcOrd="0" destOrd="0" parTransId="{CD5D6F4B-98B2-4B95-8E77-470B23691134}" sibTransId="{8597E339-620B-4E4F-B054-E85FCF5F7504}"/>
    <dgm:cxn modelId="{23C40742-2A0A-4859-A7C7-B3FBC74AC9C3}" type="presOf" srcId="{3CA4B5C6-4959-4278-B5FE-282D6C3EC0F9}" destId="{6DC1B48A-4329-4478-955D-AD2AB5F73D05}" srcOrd="0" destOrd="0" presId="urn:microsoft.com/office/officeart/2005/8/layout/chevron1"/>
    <dgm:cxn modelId="{BD08E537-9531-451E-BB65-329E976F18D6}" type="presParOf" srcId="{6DC1B48A-4329-4478-955D-AD2AB5F73D05}" destId="{36879940-EECA-4466-8574-FF8AB50C0C90}" srcOrd="0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BF42DE1-77DE-4298-9774-3ED43773B899}">
      <dsp:nvSpPr>
        <dsp:cNvPr id="0" name=""/>
        <dsp:cNvSpPr/>
      </dsp:nvSpPr>
      <dsp:spPr>
        <a:xfrm>
          <a:off x="1477" y="1980111"/>
          <a:ext cx="3971106" cy="99277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GIF is a popular media form in social networks</a:t>
          </a:r>
          <a:endParaRPr lang="zh-CN" sz="2800" kern="1200" dirty="0"/>
        </a:p>
      </dsp:txBody>
      <dsp:txXfrm>
        <a:off x="30554" y="2009188"/>
        <a:ext cx="3912952" cy="934622"/>
      </dsp:txXfrm>
    </dsp:sp>
    <dsp:sp modelId="{69F89F83-A943-47E0-AB4C-4A21B887C9D6}">
      <dsp:nvSpPr>
        <dsp:cNvPr id="0" name=""/>
        <dsp:cNvSpPr/>
      </dsp:nvSpPr>
      <dsp:spPr>
        <a:xfrm>
          <a:off x="4528538" y="1980111"/>
          <a:ext cx="3971106" cy="99277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GIF sentiment analysis is very challenging</a:t>
          </a:r>
          <a:endParaRPr lang="zh-CN" sz="2800" kern="1200" dirty="0"/>
        </a:p>
      </dsp:txBody>
      <dsp:txXfrm>
        <a:off x="4557615" y="2009188"/>
        <a:ext cx="3912952" cy="934622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879940-EECA-4466-8574-FF8AB50C0C90}">
      <dsp:nvSpPr>
        <dsp:cNvPr id="0" name=""/>
        <dsp:cNvSpPr/>
      </dsp:nvSpPr>
      <dsp:spPr>
        <a:xfrm>
          <a:off x="0" y="0"/>
          <a:ext cx="1641469" cy="29334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0" kern="120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rPr>
            <a:t>Benchmark</a:t>
          </a:r>
          <a:endParaRPr lang="zh-CN" sz="1400" b="0" kern="1200" cap="none" spc="0" dirty="0">
            <a:ln w="18415" cmpd="sng">
              <a:solidFill>
                <a:srgbClr val="FFFFFF"/>
              </a:solidFill>
              <a:prstDash val="solid"/>
            </a:ln>
            <a:solidFill>
              <a:srgbClr val="FFFFFF"/>
            </a:solidFill>
            <a:effectLst>
              <a:outerShdw blurRad="63500" dir="3600000" algn="tl" rotWithShape="0">
                <a:srgbClr val="000000">
                  <a:alpha val="70000"/>
                </a:srgbClr>
              </a:outerShdw>
            </a:effectLst>
          </a:endParaRPr>
        </a:p>
      </dsp:txBody>
      <dsp:txXfrm>
        <a:off x="146674" y="0"/>
        <a:ext cx="1348121" cy="293348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8C3586A-F2E4-479B-BF61-535BEFEFC8C8}">
      <dsp:nvSpPr>
        <dsp:cNvPr id="0" name=""/>
        <dsp:cNvSpPr/>
      </dsp:nvSpPr>
      <dsp:spPr>
        <a:xfrm>
          <a:off x="2085084" y="396"/>
          <a:ext cx="2114235" cy="2114235"/>
        </a:xfrm>
        <a:prstGeom prst="downArrow">
          <a:avLst>
            <a:gd name="adj1" fmla="val 50000"/>
            <a:gd name="adj2" fmla="val 3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GSO-2015 Dataset is a manually labeled GIF video collection.</a:t>
          </a:r>
          <a:endParaRPr lang="zh-CN" sz="1500" kern="1200" dirty="0"/>
        </a:p>
      </dsp:txBody>
      <dsp:txXfrm>
        <a:off x="2613643" y="396"/>
        <a:ext cx="1057117" cy="1744244"/>
      </dsp:txXfrm>
    </dsp:sp>
    <dsp:sp modelId="{71A82D02-03C5-4D8C-BF03-024F8778327C}">
      <dsp:nvSpPr>
        <dsp:cNvPr id="0" name=""/>
        <dsp:cNvSpPr/>
      </dsp:nvSpPr>
      <dsp:spPr>
        <a:xfrm rot="7200000">
          <a:off x="3307239" y="2117232"/>
          <a:ext cx="2114235" cy="2114235"/>
        </a:xfrm>
        <a:prstGeom prst="downArrow">
          <a:avLst>
            <a:gd name="adj1" fmla="val 50000"/>
            <a:gd name="adj2" fmla="val 3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It contains (for now) 1,902 GIF videos out of 40,041 candidates</a:t>
          </a:r>
          <a:endParaRPr lang="zh-CN" sz="1500" kern="1200" dirty="0"/>
        </a:p>
      </dsp:txBody>
      <dsp:txXfrm rot="-5400000">
        <a:off x="3652446" y="2738288"/>
        <a:ext cx="1744244" cy="1057117"/>
      </dsp:txXfrm>
    </dsp:sp>
    <dsp:sp modelId="{42B31F60-B5F1-4A35-B59A-1CE4E44EDB3C}">
      <dsp:nvSpPr>
        <dsp:cNvPr id="0" name=""/>
        <dsp:cNvSpPr/>
      </dsp:nvSpPr>
      <dsp:spPr>
        <a:xfrm rot="14400000">
          <a:off x="862928" y="2117232"/>
          <a:ext cx="2114235" cy="2114235"/>
        </a:xfrm>
        <a:prstGeom prst="downArrow">
          <a:avLst>
            <a:gd name="adj1" fmla="val 50000"/>
            <a:gd name="adj2" fmla="val 3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Each GIF video is annotated with Sentiment and SentiPair Seq.</a:t>
          </a:r>
          <a:endParaRPr lang="zh-CN" sz="1500" kern="1200" dirty="0"/>
        </a:p>
      </dsp:txBody>
      <dsp:txXfrm rot="5400000">
        <a:off x="887713" y="2738288"/>
        <a:ext cx="1744244" cy="105711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BF42DE1-77DE-4298-9774-3ED43773B899}">
      <dsp:nvSpPr>
        <dsp:cNvPr id="0" name=""/>
        <dsp:cNvSpPr/>
      </dsp:nvSpPr>
      <dsp:spPr>
        <a:xfrm>
          <a:off x="1477" y="76184"/>
          <a:ext cx="3971106" cy="99277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GIF is a popular media form in social networks</a:t>
          </a:r>
          <a:endParaRPr lang="zh-CN" sz="2800" kern="1200" dirty="0"/>
        </a:p>
      </dsp:txBody>
      <dsp:txXfrm>
        <a:off x="30554" y="105261"/>
        <a:ext cx="3912952" cy="934622"/>
      </dsp:txXfrm>
    </dsp:sp>
    <dsp:sp modelId="{69F89F83-A943-47E0-AB4C-4A21B887C9D6}">
      <dsp:nvSpPr>
        <dsp:cNvPr id="0" name=""/>
        <dsp:cNvSpPr/>
      </dsp:nvSpPr>
      <dsp:spPr>
        <a:xfrm>
          <a:off x="4528538" y="76184"/>
          <a:ext cx="3971106" cy="99277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GIF sentiment analysis is very challenging</a:t>
          </a:r>
          <a:endParaRPr lang="zh-CN" sz="2800" kern="1200" dirty="0"/>
        </a:p>
      </dsp:txBody>
      <dsp:txXfrm>
        <a:off x="4557615" y="105261"/>
        <a:ext cx="3912952" cy="93462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BF42DE1-77DE-4298-9774-3ED43773B899}">
      <dsp:nvSpPr>
        <dsp:cNvPr id="0" name=""/>
        <dsp:cNvSpPr/>
      </dsp:nvSpPr>
      <dsp:spPr>
        <a:xfrm>
          <a:off x="1477" y="76184"/>
          <a:ext cx="3971106" cy="99277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GIF is a popular media form in social networks</a:t>
          </a:r>
          <a:endParaRPr lang="zh-CN" sz="2800" kern="1200" dirty="0"/>
        </a:p>
      </dsp:txBody>
      <dsp:txXfrm>
        <a:off x="30554" y="105261"/>
        <a:ext cx="3912952" cy="934622"/>
      </dsp:txXfrm>
    </dsp:sp>
    <dsp:sp modelId="{69F89F83-A943-47E0-AB4C-4A21B887C9D6}">
      <dsp:nvSpPr>
        <dsp:cNvPr id="0" name=""/>
        <dsp:cNvSpPr/>
      </dsp:nvSpPr>
      <dsp:spPr>
        <a:xfrm>
          <a:off x="4528538" y="76184"/>
          <a:ext cx="3971106" cy="99277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GIF sentiment analysis is very challenging</a:t>
          </a:r>
          <a:endParaRPr lang="zh-CN" sz="2800" kern="1200" dirty="0"/>
        </a:p>
      </dsp:txBody>
      <dsp:txXfrm>
        <a:off x="4557615" y="105261"/>
        <a:ext cx="3912952" cy="93462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BF42DE1-77DE-4298-9774-3ED43773B899}">
      <dsp:nvSpPr>
        <dsp:cNvPr id="0" name=""/>
        <dsp:cNvSpPr/>
      </dsp:nvSpPr>
      <dsp:spPr>
        <a:xfrm>
          <a:off x="1477" y="76184"/>
          <a:ext cx="3971106" cy="99277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GIF is a popular media form in social networks</a:t>
          </a:r>
          <a:endParaRPr lang="zh-CN" sz="2800" kern="1200" dirty="0"/>
        </a:p>
      </dsp:txBody>
      <dsp:txXfrm>
        <a:off x="30554" y="105261"/>
        <a:ext cx="3912952" cy="934622"/>
      </dsp:txXfrm>
    </dsp:sp>
    <dsp:sp modelId="{69F89F83-A943-47E0-AB4C-4A21B887C9D6}">
      <dsp:nvSpPr>
        <dsp:cNvPr id="0" name=""/>
        <dsp:cNvSpPr/>
      </dsp:nvSpPr>
      <dsp:spPr>
        <a:xfrm>
          <a:off x="4528538" y="76184"/>
          <a:ext cx="3971106" cy="99277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GIF sentiment analysis is very challenging</a:t>
          </a:r>
          <a:endParaRPr lang="zh-CN" sz="2800" kern="1200" dirty="0"/>
        </a:p>
      </dsp:txBody>
      <dsp:txXfrm>
        <a:off x="4557615" y="105261"/>
        <a:ext cx="3912952" cy="93462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B9EEB93-279A-4549-8998-A2C2FFD225F1}">
      <dsp:nvSpPr>
        <dsp:cNvPr id="0" name=""/>
        <dsp:cNvSpPr/>
      </dsp:nvSpPr>
      <dsp:spPr>
        <a:xfrm>
          <a:off x="826884" y="362537"/>
          <a:ext cx="2418196" cy="2418196"/>
        </a:xfrm>
        <a:prstGeom prst="blockArc">
          <a:avLst>
            <a:gd name="adj1" fmla="val 10800000"/>
            <a:gd name="adj2" fmla="val 16200000"/>
            <a:gd name="adj3" fmla="val 4641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CC803F75-6563-42C4-921C-428B2DB9CB57}">
      <dsp:nvSpPr>
        <dsp:cNvPr id="0" name=""/>
        <dsp:cNvSpPr/>
      </dsp:nvSpPr>
      <dsp:spPr>
        <a:xfrm>
          <a:off x="826884" y="362537"/>
          <a:ext cx="2418196" cy="2418196"/>
        </a:xfrm>
        <a:prstGeom prst="blockArc">
          <a:avLst>
            <a:gd name="adj1" fmla="val 5400000"/>
            <a:gd name="adj2" fmla="val 10800000"/>
            <a:gd name="adj3" fmla="val 4641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5003B254-5722-4008-B7B0-DBCB7E51886E}">
      <dsp:nvSpPr>
        <dsp:cNvPr id="0" name=""/>
        <dsp:cNvSpPr/>
      </dsp:nvSpPr>
      <dsp:spPr>
        <a:xfrm>
          <a:off x="826884" y="362537"/>
          <a:ext cx="2418196" cy="2418196"/>
        </a:xfrm>
        <a:prstGeom prst="blockArc">
          <a:avLst>
            <a:gd name="adj1" fmla="val 0"/>
            <a:gd name="adj2" fmla="val 5400000"/>
            <a:gd name="adj3" fmla="val 4641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2BA31728-136A-49A7-B4D1-5500730C2B4D}">
      <dsp:nvSpPr>
        <dsp:cNvPr id="0" name=""/>
        <dsp:cNvSpPr/>
      </dsp:nvSpPr>
      <dsp:spPr>
        <a:xfrm>
          <a:off x="826884" y="362537"/>
          <a:ext cx="2418196" cy="2418196"/>
        </a:xfrm>
        <a:prstGeom prst="blockArc">
          <a:avLst>
            <a:gd name="adj1" fmla="val 16200000"/>
            <a:gd name="adj2" fmla="val 0"/>
            <a:gd name="adj3" fmla="val 4641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465A3323-77CC-4D46-A54F-7CF89E2CA283}">
      <dsp:nvSpPr>
        <dsp:cNvPr id="0" name=""/>
        <dsp:cNvSpPr/>
      </dsp:nvSpPr>
      <dsp:spPr>
        <a:xfrm>
          <a:off x="1479268" y="1014921"/>
          <a:ext cx="1113428" cy="111342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200" b="1" kern="1200" dirty="0" smtClean="0">
              <a:latin typeface="+mj-lt"/>
            </a:rPr>
            <a:t>Challenges</a:t>
          </a:r>
          <a:endParaRPr lang="zh-CN" sz="1400" b="1" kern="1200" dirty="0">
            <a:latin typeface="+mj-lt"/>
          </a:endParaRPr>
        </a:p>
      </dsp:txBody>
      <dsp:txXfrm>
        <a:off x="1642326" y="1177979"/>
        <a:ext cx="787312" cy="787312"/>
      </dsp:txXfrm>
    </dsp:sp>
    <dsp:sp modelId="{727C2B7B-24DA-4CBC-8EEA-D391B7FCD522}">
      <dsp:nvSpPr>
        <dsp:cNvPr id="0" name=""/>
        <dsp:cNvSpPr/>
      </dsp:nvSpPr>
      <dsp:spPr>
        <a:xfrm>
          <a:off x="1646283" y="896"/>
          <a:ext cx="779399" cy="77939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200" b="1" kern="1200" dirty="0" smtClean="0">
              <a:latin typeface="+mj-lt"/>
            </a:rPr>
            <a:t>Abstraction</a:t>
          </a:r>
          <a:endParaRPr lang="zh-CN" altLang="zh-CN" sz="1200" b="1" kern="1200" dirty="0" smtClean="0">
            <a:latin typeface="+mj-lt"/>
          </a:endParaRPr>
        </a:p>
      </dsp:txBody>
      <dsp:txXfrm>
        <a:off x="1760423" y="115036"/>
        <a:ext cx="551119" cy="551119"/>
      </dsp:txXfrm>
    </dsp:sp>
    <dsp:sp modelId="{666C5E8D-C28C-4D84-84D1-0AD64BB426CD}">
      <dsp:nvSpPr>
        <dsp:cNvPr id="0" name=""/>
        <dsp:cNvSpPr/>
      </dsp:nvSpPr>
      <dsp:spPr>
        <a:xfrm>
          <a:off x="2827322" y="1181936"/>
          <a:ext cx="779399" cy="77939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200" b="1" kern="1200" dirty="0" smtClean="0">
              <a:latin typeface="+mj-lt"/>
            </a:rPr>
            <a:t>Noise</a:t>
          </a:r>
          <a:endParaRPr lang="zh-CN" altLang="zh-CN" sz="1200" b="1" kern="1200" dirty="0" smtClean="0">
            <a:latin typeface="+mj-lt"/>
          </a:endParaRPr>
        </a:p>
      </dsp:txBody>
      <dsp:txXfrm>
        <a:off x="2941462" y="1296076"/>
        <a:ext cx="551119" cy="551119"/>
      </dsp:txXfrm>
    </dsp:sp>
    <dsp:sp modelId="{865913B3-C38D-424D-B1B4-921CB0DE252B}">
      <dsp:nvSpPr>
        <dsp:cNvPr id="0" name=""/>
        <dsp:cNvSpPr/>
      </dsp:nvSpPr>
      <dsp:spPr>
        <a:xfrm>
          <a:off x="1646283" y="2362975"/>
          <a:ext cx="779399" cy="77939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200" b="1" kern="1200" dirty="0" smtClean="0">
              <a:latin typeface="+mj-lt"/>
            </a:rPr>
            <a:t>Symbolism</a:t>
          </a:r>
          <a:endParaRPr lang="zh-CN" altLang="zh-CN" sz="1200" b="1" kern="1200" dirty="0" smtClean="0">
            <a:latin typeface="+mj-lt"/>
          </a:endParaRPr>
        </a:p>
      </dsp:txBody>
      <dsp:txXfrm>
        <a:off x="1760423" y="2477115"/>
        <a:ext cx="551119" cy="551119"/>
      </dsp:txXfrm>
    </dsp:sp>
    <dsp:sp modelId="{00DF8F7F-F21D-44CA-8406-54F8B99CA2E7}">
      <dsp:nvSpPr>
        <dsp:cNvPr id="0" name=""/>
        <dsp:cNvSpPr/>
      </dsp:nvSpPr>
      <dsp:spPr>
        <a:xfrm>
          <a:off x="465243" y="1181936"/>
          <a:ext cx="779399" cy="77939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200" b="1" kern="1200" dirty="0" smtClean="0">
              <a:latin typeface="+mj-lt"/>
            </a:rPr>
            <a:t>Length</a:t>
          </a:r>
          <a:endParaRPr lang="zh-CN" altLang="zh-CN" sz="1200" b="1" kern="1200" dirty="0" smtClean="0">
            <a:latin typeface="+mj-lt"/>
          </a:endParaRPr>
        </a:p>
      </dsp:txBody>
      <dsp:txXfrm>
        <a:off x="579383" y="1296076"/>
        <a:ext cx="551119" cy="551119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BF42DE1-77DE-4298-9774-3ED43773B899}">
      <dsp:nvSpPr>
        <dsp:cNvPr id="0" name=""/>
        <dsp:cNvSpPr/>
      </dsp:nvSpPr>
      <dsp:spPr>
        <a:xfrm>
          <a:off x="1477" y="76184"/>
          <a:ext cx="3971106" cy="99277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GIF is a popular media form in social networks</a:t>
          </a:r>
          <a:endParaRPr lang="zh-CN" sz="2800" kern="1200" dirty="0"/>
        </a:p>
      </dsp:txBody>
      <dsp:txXfrm>
        <a:off x="30554" y="105261"/>
        <a:ext cx="3912952" cy="934622"/>
      </dsp:txXfrm>
    </dsp:sp>
    <dsp:sp modelId="{69F89F83-A943-47E0-AB4C-4A21B887C9D6}">
      <dsp:nvSpPr>
        <dsp:cNvPr id="0" name=""/>
        <dsp:cNvSpPr/>
      </dsp:nvSpPr>
      <dsp:spPr>
        <a:xfrm>
          <a:off x="4528538" y="76184"/>
          <a:ext cx="3971106" cy="99277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GIF sentiment analysis is very challenging</a:t>
          </a:r>
          <a:endParaRPr lang="zh-CN" sz="2800" kern="1200" dirty="0"/>
        </a:p>
      </dsp:txBody>
      <dsp:txXfrm>
        <a:off x="4557615" y="105261"/>
        <a:ext cx="3912952" cy="934622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A32FC4-2F7B-43F7-9756-93BE247FC8EE}">
      <dsp:nvSpPr>
        <dsp:cNvPr id="0" name=""/>
        <dsp:cNvSpPr/>
      </dsp:nvSpPr>
      <dsp:spPr>
        <a:xfrm>
          <a:off x="954958" y="29471"/>
          <a:ext cx="1019041" cy="56158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SentiPair</a:t>
          </a:r>
          <a:endParaRPr lang="zh-CN" sz="1300" kern="1200" dirty="0"/>
        </a:p>
      </dsp:txBody>
      <dsp:txXfrm>
        <a:off x="971406" y="45919"/>
        <a:ext cx="986145" cy="528690"/>
      </dsp:txXfrm>
    </dsp:sp>
    <dsp:sp modelId="{2CA9F6A0-975D-4DB6-8443-B1272BAEBFCE}">
      <dsp:nvSpPr>
        <dsp:cNvPr id="0" name=""/>
        <dsp:cNvSpPr/>
      </dsp:nvSpPr>
      <dsp:spPr>
        <a:xfrm>
          <a:off x="802102" y="591058"/>
          <a:ext cx="662376" cy="271744"/>
        </a:xfrm>
        <a:custGeom>
          <a:avLst/>
          <a:gdLst/>
          <a:ahLst/>
          <a:cxnLst/>
          <a:rect l="0" t="0" r="0" b="0"/>
          <a:pathLst>
            <a:path>
              <a:moveTo>
                <a:pt x="662376" y="0"/>
              </a:moveTo>
              <a:lnTo>
                <a:pt x="662376" y="135872"/>
              </a:lnTo>
              <a:lnTo>
                <a:pt x="0" y="135872"/>
              </a:lnTo>
              <a:lnTo>
                <a:pt x="0" y="271744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6E1B0D6-5F8F-4333-B335-0F7171B79E8D}">
      <dsp:nvSpPr>
        <dsp:cNvPr id="0" name=""/>
        <dsp:cNvSpPr/>
      </dsp:nvSpPr>
      <dsp:spPr>
        <a:xfrm>
          <a:off x="292581" y="862803"/>
          <a:ext cx="1019041" cy="67936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300" kern="1200" dirty="0" smtClean="0"/>
            <a:t>Adjective Noun Pair (ANP)</a:t>
          </a:r>
          <a:endParaRPr lang="zh-CN" sz="1300" kern="1200" dirty="0"/>
        </a:p>
      </dsp:txBody>
      <dsp:txXfrm>
        <a:off x="312479" y="882701"/>
        <a:ext cx="979245" cy="639564"/>
      </dsp:txXfrm>
    </dsp:sp>
    <dsp:sp modelId="{9709759D-7138-49D7-83CF-A702CB9E020C}">
      <dsp:nvSpPr>
        <dsp:cNvPr id="0" name=""/>
        <dsp:cNvSpPr/>
      </dsp:nvSpPr>
      <dsp:spPr>
        <a:xfrm>
          <a:off x="1464479" y="591058"/>
          <a:ext cx="662376" cy="27174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5872"/>
              </a:lnTo>
              <a:lnTo>
                <a:pt x="662376" y="135872"/>
              </a:lnTo>
              <a:lnTo>
                <a:pt x="662376" y="271744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E3EC850-D50B-463F-8422-133D2BC99763}">
      <dsp:nvSpPr>
        <dsp:cNvPr id="0" name=""/>
        <dsp:cNvSpPr/>
      </dsp:nvSpPr>
      <dsp:spPr>
        <a:xfrm>
          <a:off x="1617335" y="862803"/>
          <a:ext cx="1019041" cy="67936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300" kern="1200" dirty="0" smtClean="0"/>
            <a:t>Verb Noun Pair (VNP)</a:t>
          </a:r>
          <a:endParaRPr lang="zh-CN" sz="1300" kern="1200" dirty="0"/>
        </a:p>
      </dsp:txBody>
      <dsp:txXfrm>
        <a:off x="1637233" y="882701"/>
        <a:ext cx="979245" cy="639564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879940-EECA-4466-8574-FF8AB50C0C90}">
      <dsp:nvSpPr>
        <dsp:cNvPr id="0" name=""/>
        <dsp:cNvSpPr/>
      </dsp:nvSpPr>
      <dsp:spPr>
        <a:xfrm>
          <a:off x="0" y="0"/>
          <a:ext cx="1641469" cy="29334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0" kern="120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rPr>
            <a:t>GSO Ontology</a:t>
          </a:r>
          <a:endParaRPr lang="zh-CN" sz="1400" b="0" kern="1200" cap="none" spc="0" dirty="0">
            <a:ln w="18415" cmpd="sng">
              <a:solidFill>
                <a:srgbClr val="FFFFFF"/>
              </a:solidFill>
              <a:prstDash val="solid"/>
            </a:ln>
            <a:solidFill>
              <a:srgbClr val="FFFFFF"/>
            </a:solidFill>
            <a:effectLst>
              <a:outerShdw blurRad="63500" dir="3600000" algn="tl" rotWithShape="0">
                <a:srgbClr val="000000">
                  <a:alpha val="70000"/>
                </a:srgbClr>
              </a:outerShdw>
            </a:effectLst>
          </a:endParaRPr>
        </a:p>
      </dsp:txBody>
      <dsp:txXfrm>
        <a:off x="146674" y="0"/>
        <a:ext cx="1348121" cy="293348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879940-EECA-4466-8574-FF8AB50C0C90}">
      <dsp:nvSpPr>
        <dsp:cNvPr id="0" name=""/>
        <dsp:cNvSpPr/>
      </dsp:nvSpPr>
      <dsp:spPr>
        <a:xfrm>
          <a:off x="0" y="0"/>
          <a:ext cx="1641469" cy="29334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0" kern="120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rPr>
            <a:t>GSO Framework</a:t>
          </a:r>
          <a:endParaRPr lang="zh-CN" sz="1400" b="0" kern="1200" cap="none" spc="0" dirty="0">
            <a:ln w="18415" cmpd="sng">
              <a:solidFill>
                <a:srgbClr val="FFFFFF"/>
              </a:solidFill>
              <a:prstDash val="solid"/>
            </a:ln>
            <a:solidFill>
              <a:srgbClr val="FFFFFF"/>
            </a:solidFill>
            <a:effectLst>
              <a:outerShdw blurRad="63500" dir="3600000" algn="tl" rotWithShape="0">
                <a:srgbClr val="000000">
                  <a:alpha val="70000"/>
                </a:srgbClr>
              </a:outerShdw>
            </a:effectLst>
          </a:endParaRPr>
        </a:p>
      </dsp:txBody>
      <dsp:txXfrm>
        <a:off x="146674" y="0"/>
        <a:ext cx="1348121" cy="29334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1">
  <dgm:title val=""/>
  <dgm:desc val=""/>
  <dgm:catLst>
    <dgm:cat type="process" pri="1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1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2"/>
      </dgm:ptLst>
      <dgm:cxnLst>
        <dgm:cxn modelId="3" srcId="0" destId="1" srcOrd="0" destOrd="0"/>
        <dgm:cxn modelId="4" srcId="0" destId="2" srcOrd="0" destOrd="0"/>
        <dgm:cxn modelId="5" srcId="1" destId="11" srcOrd="0" destOrd="0"/>
        <dgm:cxn modelId="6" srcId="2" destId="2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R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header" refType="h"/>
      <dgm:constr type="w" for="des" forName="header" refType="h" refFor="des" refForName="header" op="equ" fact="4"/>
      <dgm:constr type="h" for="des" forName="child" refType="h" refFor="des" refForName="header" op="equ"/>
      <dgm:constr type="w" for="des" forName="child" refType="w" refFor="des" refForName="header" op="equ"/>
      <dgm:constr type="w" for="ch" forName="hSp" refType="w" refFor="des" refForName="header" op="equ" fact="0.14"/>
      <dgm:constr type="h" for="des" forName="parTrans" refType="h" refFor="des" refForName="header" op="equ" fact="0.35"/>
      <dgm:constr type="h" for="des" forName="sibTrans" refType="h" refFor="des" refForName="parTrans" op="equ"/>
      <dgm:constr type="primFontSz" for="des" forName="child" op="equ" val="65"/>
      <dgm:constr type="primFontSz" for="des" forName="header" op="equ" val="65"/>
    </dgm:constrLst>
    <dgm:ruleLst/>
    <dgm:forEach name="Name4" axis="ch" ptType="node">
      <dgm:layoutNode name="vertFlow">
        <dgm:choose name="Name5">
          <dgm:if name="Name6" func="var" arg="dir" op="equ" val="norm">
            <dgm:alg type="lin">
              <dgm:param type="linDir" val="fromT"/>
              <dgm:param type="nodeHorzAlign" val="ctr"/>
              <dgm:param type="nodeVertAlign" val="t"/>
              <dgm:param type="fallback" val="2D"/>
            </dgm:alg>
          </dgm:if>
          <dgm:else name="Name7">
            <dgm:alg type="lin">
              <dgm:param type="linDir" val="fromT"/>
              <dgm:param type="nodeHorzAlign" val="ctr"/>
              <dgm:param type="nodeVertAlign" val="t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header" styleLbl="node1"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8" axis="ch" ptType="parTrans" cnt="1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w" refType="h"/>
              <dgm:constr type="connDist"/>
              <dgm:constr type="wArH" refType="h" fact="0.25"/>
              <dgm:constr type="hArH" refType="wArH" fact="2"/>
              <dgm:constr type="stemThick" refType="hArH" fact="0.667"/>
              <dgm:constr type="begPad" refType="connDist" fact="0.25"/>
              <dgm:constr type="endPad" refType="connDist" fact="0.25"/>
            </dgm:constrLst>
            <dgm:ruleLst/>
          </dgm:layoutNode>
        </dgm:forEach>
        <dgm:forEach name="Name9" axis="ch" ptType="node">
          <dgm:layoutNode name="child" styleLbl="alignAccFollowNode1">
            <dgm:varLst>
              <dgm:chMax val="0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  <dgm:forEach name="Name10" axis="followSib" ptType="sibTrans" cnt="1">
            <dgm:layoutNode name="sibTrans" styleLbl="sibTrans2D1">
              <dgm:alg type="conn">
                <dgm:param type="begPts" val="auto"/>
                <dgm:param type="endPts" val="auto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w" refType="h"/>
                <dgm:constr type="connDist"/>
                <dgm:constr type="wArH" refType="h" fact="0.25"/>
                <dgm:constr type="hArH" refType="wArH" fact="2"/>
                <dgm:constr type="stemThick" refType="hArH" fact="0.667"/>
                <dgm:constr type="begPad" refType="w" fact="0.25"/>
                <dgm:constr type="endPad" refType="w" fact="0.25"/>
              </dgm:constrLst>
              <dgm:ruleLst/>
            </dgm:layoutNode>
          </dgm:forEach>
        </dgm:forEach>
      </dgm:layoutNode>
      <dgm:choose name="Name11">
        <dgm:if name="Name12" axis="self" ptType="node" func="revPos" op="gte" val="2">
          <dgm:layoutNode name="h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3"/>
      </dgm:choose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arrow5">
  <dgm:title val=""/>
  <dgm:desc val=""/>
  <dgm:catLst>
    <dgm:cat type="relationship" pri="6000"/>
    <dgm:cat type="process" pri="3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ch" ptType="node" func="cnt" op="equ" val="2">
        <dgm:choose name="Name2">
          <dgm:if name="Name3" func="var" arg="dir" op="equ" val="norm">
            <dgm:alg type="cycle">
              <dgm:param type="rotPath" val="alongPath"/>
              <dgm:param type="stAng" val="270"/>
            </dgm:alg>
          </dgm:if>
          <dgm:else name="Name4">
            <dgm:alg type="cycle">
              <dgm:param type="rotPath" val="alongPath"/>
              <dgm:param type="stAng" val="90"/>
              <dgm:param type="spanAng" val="-360"/>
            </dgm:alg>
          </dgm:else>
        </dgm:choose>
      </dgm:if>
      <dgm:else name="Name5">
        <dgm:choose name="Name6">
          <dgm:if name="Name7" func="var" arg="dir" op="equ" val="norm">
            <dgm:alg type="cycle">
              <dgm:param type="rotPath" val="alongPath"/>
            </dgm:alg>
          </dgm:if>
          <dgm:else name="Name8">
            <dgm:alg type="cycle">
              <dgm:param type="rotPath" val="alongPath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lte" val="2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0.1"/>
          <dgm:constr type="sibSp" refType="h" op="lte" fact="0.1"/>
          <dgm:constr type="diam" refType="w" refFor="ch" refPtType="node" op="equ" fact="1.1"/>
        </dgm:constrLst>
      </dgm:if>
      <dgm:if name="Name11" axis="ch" ptType="node" func="cnt" op="equ" val="5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2"/>
          <dgm:constr type="sibSp" refType="h" op="lte" fact="0.1"/>
        </dgm:constrLst>
      </dgm:if>
      <dgm:if name="Name12" axis="ch" ptType="node" func="cnt" op="equ" val="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3" axis="ch" ptType="node" func="cnt" op="equ" val="7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4" axis="ch" ptType="node" func="cnt" op="equ" val="8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/>
          <dgm:constr type="sibSp" refType="h" op="lte" fact="0.1"/>
        </dgm:constrLst>
      </dgm:if>
      <dgm:if name="Name15" axis="ch" ptType="node" func="cnt" op="gte" val="9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else name="Name1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35"/>
        </dgm:constrLst>
      </dgm:else>
    </dgm:choose>
    <dgm:ruleLst/>
    <dgm:forEach name="Name17" axis="ch" ptType="node">
      <dgm:layoutNode name="arrow">
        <dgm:varLst>
          <dgm:bulletEnabled val="1"/>
        </dgm:varLst>
        <dgm:alg type="tx"/>
        <dgm:shape xmlns:r="http://schemas.openxmlformats.org/officeDocument/2006/relationships" type="downArrow" r:blip="">
          <dgm:adjLst>
            <dgm:adj idx="2" val="0.35"/>
          </dgm:adjLst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Process1">
  <dgm:title val=""/>
  <dgm:desc val=""/>
  <dgm:catLst>
    <dgm:cat type="process" pri="1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1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2"/>
      </dgm:ptLst>
      <dgm:cxnLst>
        <dgm:cxn modelId="3" srcId="0" destId="1" srcOrd="0" destOrd="0"/>
        <dgm:cxn modelId="4" srcId="0" destId="2" srcOrd="0" destOrd="0"/>
        <dgm:cxn modelId="5" srcId="1" destId="11" srcOrd="0" destOrd="0"/>
        <dgm:cxn modelId="6" srcId="2" destId="2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R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header" refType="h"/>
      <dgm:constr type="w" for="des" forName="header" refType="h" refFor="des" refForName="header" op="equ" fact="4"/>
      <dgm:constr type="h" for="des" forName="child" refType="h" refFor="des" refForName="header" op="equ"/>
      <dgm:constr type="w" for="des" forName="child" refType="w" refFor="des" refForName="header" op="equ"/>
      <dgm:constr type="w" for="ch" forName="hSp" refType="w" refFor="des" refForName="header" op="equ" fact="0.14"/>
      <dgm:constr type="h" for="des" forName="parTrans" refType="h" refFor="des" refForName="header" op="equ" fact="0.35"/>
      <dgm:constr type="h" for="des" forName="sibTrans" refType="h" refFor="des" refForName="parTrans" op="equ"/>
      <dgm:constr type="primFontSz" for="des" forName="child" op="equ" val="65"/>
      <dgm:constr type="primFontSz" for="des" forName="header" op="equ" val="65"/>
    </dgm:constrLst>
    <dgm:ruleLst/>
    <dgm:forEach name="Name4" axis="ch" ptType="node">
      <dgm:layoutNode name="vertFlow">
        <dgm:choose name="Name5">
          <dgm:if name="Name6" func="var" arg="dir" op="equ" val="norm">
            <dgm:alg type="lin">
              <dgm:param type="linDir" val="fromT"/>
              <dgm:param type="nodeHorzAlign" val="ctr"/>
              <dgm:param type="nodeVertAlign" val="t"/>
              <dgm:param type="fallback" val="2D"/>
            </dgm:alg>
          </dgm:if>
          <dgm:else name="Name7">
            <dgm:alg type="lin">
              <dgm:param type="linDir" val="fromT"/>
              <dgm:param type="nodeHorzAlign" val="ctr"/>
              <dgm:param type="nodeVertAlign" val="t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header" styleLbl="node1"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8" axis="ch" ptType="parTrans" cnt="1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w" refType="h"/>
              <dgm:constr type="connDist"/>
              <dgm:constr type="wArH" refType="h" fact="0.25"/>
              <dgm:constr type="hArH" refType="wArH" fact="2"/>
              <dgm:constr type="stemThick" refType="hArH" fact="0.667"/>
              <dgm:constr type="begPad" refType="connDist" fact="0.25"/>
              <dgm:constr type="endPad" refType="connDist" fact="0.25"/>
            </dgm:constrLst>
            <dgm:ruleLst/>
          </dgm:layoutNode>
        </dgm:forEach>
        <dgm:forEach name="Name9" axis="ch" ptType="node">
          <dgm:layoutNode name="child" styleLbl="alignAccFollowNode1">
            <dgm:varLst>
              <dgm:chMax val="0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  <dgm:forEach name="Name10" axis="followSib" ptType="sibTrans" cnt="1">
            <dgm:layoutNode name="sibTrans" styleLbl="sibTrans2D1">
              <dgm:alg type="conn">
                <dgm:param type="begPts" val="auto"/>
                <dgm:param type="endPts" val="auto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w" refType="h"/>
                <dgm:constr type="connDist"/>
                <dgm:constr type="wArH" refType="h" fact="0.25"/>
                <dgm:constr type="hArH" refType="wArH" fact="2"/>
                <dgm:constr type="stemThick" refType="hArH" fact="0.667"/>
                <dgm:constr type="begPad" refType="w" fact="0.25"/>
                <dgm:constr type="endPad" refType="w" fact="0.25"/>
              </dgm:constrLst>
              <dgm:ruleLst/>
            </dgm:layoutNode>
          </dgm:forEach>
        </dgm:forEach>
      </dgm:layoutNode>
      <dgm:choose name="Name11">
        <dgm:if name="Name12" axis="self" ptType="node" func="revPos" op="gte" val="2">
          <dgm:layoutNode name="h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3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Process1">
  <dgm:title val=""/>
  <dgm:desc val=""/>
  <dgm:catLst>
    <dgm:cat type="process" pri="1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1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2"/>
      </dgm:ptLst>
      <dgm:cxnLst>
        <dgm:cxn modelId="3" srcId="0" destId="1" srcOrd="0" destOrd="0"/>
        <dgm:cxn modelId="4" srcId="0" destId="2" srcOrd="0" destOrd="0"/>
        <dgm:cxn modelId="5" srcId="1" destId="11" srcOrd="0" destOrd="0"/>
        <dgm:cxn modelId="6" srcId="2" destId="2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R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header" refType="h"/>
      <dgm:constr type="w" for="des" forName="header" refType="h" refFor="des" refForName="header" op="equ" fact="4"/>
      <dgm:constr type="h" for="des" forName="child" refType="h" refFor="des" refForName="header" op="equ"/>
      <dgm:constr type="w" for="des" forName="child" refType="w" refFor="des" refForName="header" op="equ"/>
      <dgm:constr type="w" for="ch" forName="hSp" refType="w" refFor="des" refForName="header" op="equ" fact="0.14"/>
      <dgm:constr type="h" for="des" forName="parTrans" refType="h" refFor="des" refForName="header" op="equ" fact="0.35"/>
      <dgm:constr type="h" for="des" forName="sibTrans" refType="h" refFor="des" refForName="parTrans" op="equ"/>
      <dgm:constr type="primFontSz" for="des" forName="child" op="equ" val="65"/>
      <dgm:constr type="primFontSz" for="des" forName="header" op="equ" val="65"/>
    </dgm:constrLst>
    <dgm:ruleLst/>
    <dgm:forEach name="Name4" axis="ch" ptType="node">
      <dgm:layoutNode name="vertFlow">
        <dgm:choose name="Name5">
          <dgm:if name="Name6" func="var" arg="dir" op="equ" val="norm">
            <dgm:alg type="lin">
              <dgm:param type="linDir" val="fromT"/>
              <dgm:param type="nodeHorzAlign" val="ctr"/>
              <dgm:param type="nodeVertAlign" val="t"/>
              <dgm:param type="fallback" val="2D"/>
            </dgm:alg>
          </dgm:if>
          <dgm:else name="Name7">
            <dgm:alg type="lin">
              <dgm:param type="linDir" val="fromT"/>
              <dgm:param type="nodeHorzAlign" val="ctr"/>
              <dgm:param type="nodeVertAlign" val="t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header" styleLbl="node1"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8" axis="ch" ptType="parTrans" cnt="1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w" refType="h"/>
              <dgm:constr type="connDist"/>
              <dgm:constr type="wArH" refType="h" fact="0.25"/>
              <dgm:constr type="hArH" refType="wArH" fact="2"/>
              <dgm:constr type="stemThick" refType="hArH" fact="0.667"/>
              <dgm:constr type="begPad" refType="connDist" fact="0.25"/>
              <dgm:constr type="endPad" refType="connDist" fact="0.25"/>
            </dgm:constrLst>
            <dgm:ruleLst/>
          </dgm:layoutNode>
        </dgm:forEach>
        <dgm:forEach name="Name9" axis="ch" ptType="node">
          <dgm:layoutNode name="child" styleLbl="alignAccFollowNode1">
            <dgm:varLst>
              <dgm:chMax val="0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  <dgm:forEach name="Name10" axis="followSib" ptType="sibTrans" cnt="1">
            <dgm:layoutNode name="sibTrans" styleLbl="sibTrans2D1">
              <dgm:alg type="conn">
                <dgm:param type="begPts" val="auto"/>
                <dgm:param type="endPts" val="auto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w" refType="h"/>
                <dgm:constr type="connDist"/>
                <dgm:constr type="wArH" refType="h" fact="0.25"/>
                <dgm:constr type="hArH" refType="wArH" fact="2"/>
                <dgm:constr type="stemThick" refType="hArH" fact="0.667"/>
                <dgm:constr type="begPad" refType="w" fact="0.25"/>
                <dgm:constr type="endPad" refType="w" fact="0.25"/>
              </dgm:constrLst>
              <dgm:ruleLst/>
            </dgm:layoutNode>
          </dgm:forEach>
        </dgm:forEach>
      </dgm:layoutNode>
      <dgm:choose name="Name11">
        <dgm:if name="Name12" axis="self" ptType="node" func="revPos" op="gte" val="2">
          <dgm:layoutNode name="h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3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Process1">
  <dgm:title val=""/>
  <dgm:desc val=""/>
  <dgm:catLst>
    <dgm:cat type="process" pri="1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1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2"/>
      </dgm:ptLst>
      <dgm:cxnLst>
        <dgm:cxn modelId="3" srcId="0" destId="1" srcOrd="0" destOrd="0"/>
        <dgm:cxn modelId="4" srcId="0" destId="2" srcOrd="0" destOrd="0"/>
        <dgm:cxn modelId="5" srcId="1" destId="11" srcOrd="0" destOrd="0"/>
        <dgm:cxn modelId="6" srcId="2" destId="2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R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header" refType="h"/>
      <dgm:constr type="w" for="des" forName="header" refType="h" refFor="des" refForName="header" op="equ" fact="4"/>
      <dgm:constr type="h" for="des" forName="child" refType="h" refFor="des" refForName="header" op="equ"/>
      <dgm:constr type="w" for="des" forName="child" refType="w" refFor="des" refForName="header" op="equ"/>
      <dgm:constr type="w" for="ch" forName="hSp" refType="w" refFor="des" refForName="header" op="equ" fact="0.14"/>
      <dgm:constr type="h" for="des" forName="parTrans" refType="h" refFor="des" refForName="header" op="equ" fact="0.35"/>
      <dgm:constr type="h" for="des" forName="sibTrans" refType="h" refFor="des" refForName="parTrans" op="equ"/>
      <dgm:constr type="primFontSz" for="des" forName="child" op="equ" val="65"/>
      <dgm:constr type="primFontSz" for="des" forName="header" op="equ" val="65"/>
    </dgm:constrLst>
    <dgm:ruleLst/>
    <dgm:forEach name="Name4" axis="ch" ptType="node">
      <dgm:layoutNode name="vertFlow">
        <dgm:choose name="Name5">
          <dgm:if name="Name6" func="var" arg="dir" op="equ" val="norm">
            <dgm:alg type="lin">
              <dgm:param type="linDir" val="fromT"/>
              <dgm:param type="nodeHorzAlign" val="ctr"/>
              <dgm:param type="nodeVertAlign" val="t"/>
              <dgm:param type="fallback" val="2D"/>
            </dgm:alg>
          </dgm:if>
          <dgm:else name="Name7">
            <dgm:alg type="lin">
              <dgm:param type="linDir" val="fromT"/>
              <dgm:param type="nodeHorzAlign" val="ctr"/>
              <dgm:param type="nodeVertAlign" val="t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header" styleLbl="node1"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8" axis="ch" ptType="parTrans" cnt="1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w" refType="h"/>
              <dgm:constr type="connDist"/>
              <dgm:constr type="wArH" refType="h" fact="0.25"/>
              <dgm:constr type="hArH" refType="wArH" fact="2"/>
              <dgm:constr type="stemThick" refType="hArH" fact="0.667"/>
              <dgm:constr type="begPad" refType="connDist" fact="0.25"/>
              <dgm:constr type="endPad" refType="connDist" fact="0.25"/>
            </dgm:constrLst>
            <dgm:ruleLst/>
          </dgm:layoutNode>
        </dgm:forEach>
        <dgm:forEach name="Name9" axis="ch" ptType="node">
          <dgm:layoutNode name="child" styleLbl="alignAccFollowNode1">
            <dgm:varLst>
              <dgm:chMax val="0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  <dgm:forEach name="Name10" axis="followSib" ptType="sibTrans" cnt="1">
            <dgm:layoutNode name="sibTrans" styleLbl="sibTrans2D1">
              <dgm:alg type="conn">
                <dgm:param type="begPts" val="auto"/>
                <dgm:param type="endPts" val="auto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w" refType="h"/>
                <dgm:constr type="connDist"/>
                <dgm:constr type="wArH" refType="h" fact="0.25"/>
                <dgm:constr type="hArH" refType="wArH" fact="2"/>
                <dgm:constr type="stemThick" refType="hArH" fact="0.667"/>
                <dgm:constr type="begPad" refType="w" fact="0.25"/>
                <dgm:constr type="endPad" refType="w" fact="0.25"/>
              </dgm:constrLst>
              <dgm:ruleLst/>
            </dgm:layoutNode>
          </dgm:forEach>
        </dgm:forEach>
      </dgm:layoutNode>
      <dgm:choose name="Name11">
        <dgm:if name="Name12" axis="self" ptType="node" func="revPos" op="gte" val="2">
          <dgm:layoutNode name="h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3"/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lProcess1">
  <dgm:title val=""/>
  <dgm:desc val=""/>
  <dgm:catLst>
    <dgm:cat type="process" pri="1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1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2"/>
      </dgm:ptLst>
      <dgm:cxnLst>
        <dgm:cxn modelId="3" srcId="0" destId="1" srcOrd="0" destOrd="0"/>
        <dgm:cxn modelId="4" srcId="0" destId="2" srcOrd="0" destOrd="0"/>
        <dgm:cxn modelId="5" srcId="1" destId="11" srcOrd="0" destOrd="0"/>
        <dgm:cxn modelId="6" srcId="2" destId="2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R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header" refType="h"/>
      <dgm:constr type="w" for="des" forName="header" refType="h" refFor="des" refForName="header" op="equ" fact="4"/>
      <dgm:constr type="h" for="des" forName="child" refType="h" refFor="des" refForName="header" op="equ"/>
      <dgm:constr type="w" for="des" forName="child" refType="w" refFor="des" refForName="header" op="equ"/>
      <dgm:constr type="w" for="ch" forName="hSp" refType="w" refFor="des" refForName="header" op="equ" fact="0.14"/>
      <dgm:constr type="h" for="des" forName="parTrans" refType="h" refFor="des" refForName="header" op="equ" fact="0.35"/>
      <dgm:constr type="h" for="des" forName="sibTrans" refType="h" refFor="des" refForName="parTrans" op="equ"/>
      <dgm:constr type="primFontSz" for="des" forName="child" op="equ" val="65"/>
      <dgm:constr type="primFontSz" for="des" forName="header" op="equ" val="65"/>
    </dgm:constrLst>
    <dgm:ruleLst/>
    <dgm:forEach name="Name4" axis="ch" ptType="node">
      <dgm:layoutNode name="vertFlow">
        <dgm:choose name="Name5">
          <dgm:if name="Name6" func="var" arg="dir" op="equ" val="norm">
            <dgm:alg type="lin">
              <dgm:param type="linDir" val="fromT"/>
              <dgm:param type="nodeHorzAlign" val="ctr"/>
              <dgm:param type="nodeVertAlign" val="t"/>
              <dgm:param type="fallback" val="2D"/>
            </dgm:alg>
          </dgm:if>
          <dgm:else name="Name7">
            <dgm:alg type="lin">
              <dgm:param type="linDir" val="fromT"/>
              <dgm:param type="nodeHorzAlign" val="ctr"/>
              <dgm:param type="nodeVertAlign" val="t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header" styleLbl="node1"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8" axis="ch" ptType="parTrans" cnt="1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w" refType="h"/>
              <dgm:constr type="connDist"/>
              <dgm:constr type="wArH" refType="h" fact="0.25"/>
              <dgm:constr type="hArH" refType="wArH" fact="2"/>
              <dgm:constr type="stemThick" refType="hArH" fact="0.667"/>
              <dgm:constr type="begPad" refType="connDist" fact="0.25"/>
              <dgm:constr type="endPad" refType="connDist" fact="0.25"/>
            </dgm:constrLst>
            <dgm:ruleLst/>
          </dgm:layoutNode>
        </dgm:forEach>
        <dgm:forEach name="Name9" axis="ch" ptType="node">
          <dgm:layoutNode name="child" styleLbl="alignAccFollowNode1">
            <dgm:varLst>
              <dgm:chMax val="0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  <dgm:forEach name="Name10" axis="followSib" ptType="sibTrans" cnt="1">
            <dgm:layoutNode name="sibTrans" styleLbl="sibTrans2D1">
              <dgm:alg type="conn">
                <dgm:param type="begPts" val="auto"/>
                <dgm:param type="endPts" val="auto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w" refType="h"/>
                <dgm:constr type="connDist"/>
                <dgm:constr type="wArH" refType="h" fact="0.25"/>
                <dgm:constr type="hArH" refType="wArH" fact="2"/>
                <dgm:constr type="stemThick" refType="hArH" fact="0.667"/>
                <dgm:constr type="begPad" refType="w" fact="0.25"/>
                <dgm:constr type="endPad" refType="w" fact="0.25"/>
              </dgm:constrLst>
              <dgm:ruleLst/>
            </dgm:layoutNode>
          </dgm:forEach>
        </dgm:forEach>
      </dgm:layoutNode>
      <dgm:choose name="Name11">
        <dgm:if name="Name12" axis="self" ptType="node" func="revPos" op="gte" val="2">
          <dgm:layoutNode name="h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3"/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smtClean="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smtClean="0"/>
            </a:lvl1pPr>
          </a:lstStyle>
          <a:p>
            <a:pPr>
              <a:defRPr/>
            </a:pPr>
            <a:fld id="{43602848-4764-4B7C-B174-D2AF1F161CCC}" type="datetimeFigureOut">
              <a:rPr lang="zh-CN" altLang="en-US"/>
              <a:pPr>
                <a:defRPr/>
              </a:pPr>
              <a:t>16/2/24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smtClean="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smtClean="0"/>
            </a:lvl1pPr>
          </a:lstStyle>
          <a:p>
            <a:pPr>
              <a:defRPr/>
            </a:pPr>
            <a:fld id="{8D44825F-39B6-4D0A-84D9-72B3A8427E3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48977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eg>
</file>

<file path=ppt/media/image4.gif>
</file>

<file path=ppt/media/image5.gif>
</file>

<file path=ppt/media/image6.gif>
</file>

<file path=ppt/media/image7.gif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hdr" sz="quarter" idx="4294967295"/>
          </p:nvPr>
        </p:nvSpPr>
        <p:spPr bwMode="auto">
          <a:xfrm>
            <a:off x="0" y="0"/>
            <a:ext cx="2971800" cy="455613"/>
          </a:xfrm>
          <a:prstGeom prst="rect">
            <a:avLst/>
          </a:prstGeom>
          <a:noFill/>
          <a:ln w="9525" cmpd="sng">
            <a:noFill/>
            <a:miter lim="800000"/>
            <a:headEnd/>
            <a:tailEnd/>
          </a:ln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buFont typeface="Arial" panose="020B0604020202020204" pitchFamily="34" charset="0"/>
              <a:buNone/>
              <a:defRPr sz="1300">
                <a:latin typeface="Arial" pitchFamily="34" charset="0"/>
                <a:ea typeface="MS PGothic" panose="020B0600070205080204" pitchFamily="34" charset="-128"/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5613"/>
          </a:xfrm>
          <a:prstGeom prst="rect">
            <a:avLst/>
          </a:prstGeom>
          <a:noFill/>
          <a:ln w="9525" cmpd="sng">
            <a:noFill/>
            <a:miter lim="800000"/>
            <a:headEnd/>
            <a:tailEnd/>
          </a:ln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buFont typeface="Arial" panose="020B0604020202020204" pitchFamily="34" charset="0"/>
              <a:buNone/>
              <a:defRPr sz="1300">
                <a:latin typeface="Arial" pitchFamily="34" charset="0"/>
                <a:ea typeface="MS PGothic" panose="020B0600070205080204" pitchFamily="34" charset="-128"/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8704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77925" y="685800"/>
            <a:ext cx="4500563" cy="3429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sp>
      <p:sp>
        <p:nvSpPr>
          <p:cNvPr id="64517" name="Rectangle 5"/>
          <p:cNvSpPr>
            <a:spLocks noGrp="1" noRot="1" noChangeAspect="1" noChangeArrowheads="1" noTextEdit="1"/>
          </p:cNvSpPr>
          <p:nvPr/>
        </p:nvSpPr>
        <p:spPr bwMode="auto">
          <a:xfrm>
            <a:off x="912813" y="4343400"/>
            <a:ext cx="5030787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6661" tIns="48331" rIns="96661" bIns="48331"/>
          <a:lstStyle/>
          <a:p>
            <a:pPr>
              <a:defRPr/>
            </a:pPr>
            <a:endParaRPr lang="zh-CN" altLang="en-US"/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 cmpd="sng">
            <a:noFill/>
            <a:miter lim="800000"/>
            <a:headEnd/>
            <a:tailEnd/>
          </a:ln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>
              <a:buFont typeface="Arial" panose="020B0604020202020204" pitchFamily="34" charset="0"/>
              <a:buNone/>
              <a:defRPr sz="1300">
                <a:latin typeface="Arial" pitchFamily="34" charset="0"/>
                <a:ea typeface="MS PGothic" panose="020B0600070205080204" pitchFamily="34" charset="-128"/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81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 cmpd="sng">
            <a:noFill/>
            <a:miter lim="800000"/>
            <a:headEnd/>
            <a:tailEnd/>
          </a:ln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>
              <a:buFont typeface="Arial" pitchFamily="34" charset="0"/>
              <a:buNone/>
              <a:defRPr smtClean="0"/>
            </a:lvl1pPr>
          </a:lstStyle>
          <a:p>
            <a:pPr>
              <a:defRPr/>
            </a:pPr>
            <a:fld id="{D6C62BC0-C6F9-4F3F-9043-A895AB533E16}" type="slidenum">
              <a:rPr lang="zh-CN" altLang="en-US"/>
              <a:pPr>
                <a:defRPr/>
              </a:pPr>
              <a:t>‹#›</a:t>
            </a:fld>
            <a:endParaRPr lang="en-US" altLang="zh-CN" sz="1300">
              <a:ea typeface="MS PGothic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042893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宋体" charset="0"/>
      </a:defRPr>
    </a:lvl1pPr>
    <a:lvl2pPr marL="4572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宋体" charset="0"/>
      </a:defRPr>
    </a:lvl2pPr>
    <a:lvl3pPr marL="9144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宋体" charset="0"/>
      </a:defRPr>
    </a:lvl3pPr>
    <a:lvl4pPr marL="13716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宋体" charset="0"/>
      </a:defRPr>
    </a:lvl4pPr>
    <a:lvl5pPr marL="18288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宋体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9D0EB72-06B4-4320-9F18-F96CC4DF57F2}" type="datetime1">
              <a:rPr lang="zh-CN" altLang="en-US"/>
              <a:pPr>
                <a:defRPr/>
              </a:pPr>
              <a:t>16/2/24</a:t>
            </a:fld>
            <a:endParaRPr lang="en-US" altLang="zh-CN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2339144A-E233-49CD-9128-71F926E37A44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1F75E0A-0831-4BD0-9CC2-A09E479772F3}" type="datetime1">
              <a:rPr lang="zh-CN" altLang="en-US"/>
              <a:pPr>
                <a:defRPr/>
              </a:pPr>
              <a:t>16/2/24</a:t>
            </a:fld>
            <a:endParaRPr lang="en-US" altLang="zh-CN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DF83535F-6C4D-437D-8FA9-39739334F5C8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8365239-0307-44D9-9248-AD572756F924}" type="datetime1">
              <a:rPr lang="zh-CN" altLang="en-US"/>
              <a:pPr>
                <a:defRPr/>
              </a:pPr>
              <a:t>16/2/24</a:t>
            </a:fld>
            <a:endParaRPr lang="en-US" altLang="zh-CN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807F1D7C-4E0C-46B6-9BD2-66166F5E0199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86E534-6E4F-485A-AAE1-0FCF60CF2F06}" type="datetime1">
              <a:rPr lang="zh-CN" altLang="en-US"/>
              <a:pPr>
                <a:defRPr/>
              </a:pPr>
              <a:t>16/2/24</a:t>
            </a:fld>
            <a:endParaRPr lang="en-US" altLang="zh-CN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30A33C20-1967-4FDC-A105-BECA43746A87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E765A2B-3A93-4569-91EC-6AAAC14925BF}" type="datetime1">
              <a:rPr lang="zh-CN" altLang="en-US"/>
              <a:pPr>
                <a:defRPr/>
              </a:pPr>
              <a:t>16/2/24</a:t>
            </a:fld>
            <a:endParaRPr lang="en-US" altLang="zh-CN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C84E4F62-A91A-4E00-A529-1F9BC88293DC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794DC37-A8E2-4911-BB8C-8583F0E4069B}" type="datetime1">
              <a:rPr lang="zh-CN" altLang="en-US"/>
              <a:pPr>
                <a:defRPr/>
              </a:pPr>
              <a:t>16/2/24</a:t>
            </a:fld>
            <a:endParaRPr lang="en-US" altLang="zh-CN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3BF1D6DD-50C3-408A-B3FD-F0C222301C08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7D15565-EB2F-4EEC-8292-881EACDC404D}" type="datetime1">
              <a:rPr lang="zh-CN" altLang="en-US"/>
              <a:pPr>
                <a:defRPr/>
              </a:pPr>
              <a:t>16/2/24</a:t>
            </a:fld>
            <a:endParaRPr lang="en-US" altLang="zh-CN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63362819-8563-48AD-92BD-99346AFA2C3E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F3E565-38F0-4AE5-8EA3-E4E377204869}" type="datetime1">
              <a:rPr lang="zh-CN" altLang="en-US"/>
              <a:pPr>
                <a:defRPr/>
              </a:pPr>
              <a:t>16/2/24</a:t>
            </a:fld>
            <a:endParaRPr lang="en-US" altLang="zh-CN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D1914E4C-1155-4714-8D23-B9B592F71BB2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2E6023F-5505-418D-A309-282968728AA5}" type="datetime1">
              <a:rPr lang="zh-CN" altLang="en-US"/>
              <a:pPr>
                <a:defRPr/>
              </a:pPr>
              <a:t>16/2/24</a:t>
            </a:fld>
            <a:endParaRPr lang="en-US" altLang="zh-CN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DDD9AAE8-E367-4B8E-90F4-37073A4F214F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E3B18E-48E0-479A-94A8-E448D446D222}" type="datetime1">
              <a:rPr lang="zh-CN" altLang="en-US"/>
              <a:pPr>
                <a:defRPr/>
              </a:pPr>
              <a:t>16/2/24</a:t>
            </a:fld>
            <a:endParaRPr lang="en-US" altLang="zh-CN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37D9C030-C123-4354-80A6-9B388E6FBFD5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754A5DE-468C-4EB0-AD4A-3AE0E6868263}" type="datetime1">
              <a:rPr lang="zh-CN" altLang="en-US"/>
              <a:pPr>
                <a:defRPr/>
              </a:pPr>
              <a:t>16/2/24</a:t>
            </a:fld>
            <a:endParaRPr lang="en-US" altLang="zh-CN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C2DA2E78-5E31-4877-B04E-5D499556A4F2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4F4A470-A193-496C-8D16-FBDEBCF606D1}" type="datetime1">
              <a:rPr lang="zh-CN" altLang="en-US"/>
              <a:pPr>
                <a:defRPr/>
              </a:pPr>
              <a:t>16/2/24</a:t>
            </a:fld>
            <a:endParaRPr lang="en-US" altLang="zh-CN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88FC7BBB-D64A-4233-93A6-BD4CD6A1CFD3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>
              <a:sym typeface="Calibri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577FB64-4381-4E94-A639-94181945F5A1}" type="datetime1">
              <a:rPr lang="zh-CN" altLang="en-US"/>
              <a:pPr>
                <a:defRPr/>
              </a:pPr>
              <a:t>16/2/24</a:t>
            </a:fld>
            <a:endParaRPr lang="en-US" altLang="zh-CN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1A74F198-F3A7-4B85-AE99-CFB87C23C888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8C4B0CC-8650-4BE0-B6D5-35E2AAD3CEC9}" type="datetime1">
              <a:rPr lang="zh-CN" altLang="en-US"/>
              <a:pPr>
                <a:defRPr/>
              </a:pPr>
              <a:t>16/2/24</a:t>
            </a:fld>
            <a:endParaRPr lang="en-US" altLang="zh-CN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D2AF8C52-E8C5-4A4C-A6CF-00BCB1FB360A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440DB7C-8BF6-4FDF-B551-D2C9CF4984BB}" type="datetime1">
              <a:rPr lang="zh-CN" altLang="en-US"/>
              <a:pPr>
                <a:defRPr/>
              </a:pPr>
              <a:t>16/2/24</a:t>
            </a:fld>
            <a:endParaRPr lang="en-US" altLang="zh-CN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632FE43A-2E3A-433B-BC11-2C1F6FE8BC45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E68980-756D-43C0-B81B-808BA5A77768}" type="datetime1">
              <a:rPr lang="zh-CN" altLang="en-US"/>
              <a:pPr>
                <a:defRPr/>
              </a:pPr>
              <a:t>16/2/24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D6CE104E-72D7-4B4E-A0FE-043C3F45CA62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3FC2D38-CDD9-45D1-9E0A-AE0AEC396C8B}" type="datetime1">
              <a:rPr lang="zh-CN" altLang="en-US"/>
              <a:pPr>
                <a:defRPr/>
              </a:pPr>
              <a:t>16/2/24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947C6228-9C5B-49B2-99BF-506DF128DD09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DC754A6-2EB0-484D-A090-100BA1F909D7}" type="datetime1">
              <a:rPr lang="zh-CN" altLang="en-US"/>
              <a:pPr>
                <a:defRPr/>
              </a:pPr>
              <a:t>16/2/24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B39F6ABC-F1B7-407A-8AC0-651B0D8A7E05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7FF282-CE93-4C87-9F40-B8953CA2F668}" type="datetime1">
              <a:rPr lang="zh-CN" altLang="en-US"/>
              <a:pPr>
                <a:defRPr/>
              </a:pPr>
              <a:t>16/2/24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6FE47873-0535-435A-86E0-100FEFB2C745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15CD093-FA11-4468-8D45-224226DC7464}" type="datetime1">
              <a:rPr lang="zh-CN" altLang="en-US"/>
              <a:pPr>
                <a:defRPr/>
              </a:pPr>
              <a:t>16/2/24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F35DC40F-0A7A-4E09-8660-34DF27A1D8CF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7A81E6E-7152-4B5A-AD30-A6C1FC27F741}" type="datetime1">
              <a:rPr lang="zh-CN" altLang="en-US"/>
              <a:pPr>
                <a:defRPr/>
              </a:pPr>
              <a:t>16/2/24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FD67A036-8E3F-4F45-BBEC-59D20D0F4F0F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0526AF-1DC7-40F4-A976-609ABB0AF8D4}" type="datetime1">
              <a:rPr lang="zh-CN" altLang="en-US"/>
              <a:pPr>
                <a:defRPr/>
              </a:pPr>
              <a:t>16/2/24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C47AFADA-78B2-4E5D-9E2B-CC72094F73EE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0407F01-8569-4926-B432-37135803E7A8}" type="datetime1">
              <a:rPr lang="zh-CN" altLang="en-US"/>
              <a:pPr>
                <a:defRPr/>
              </a:pPr>
              <a:t>16/2/24</a:t>
            </a:fld>
            <a:endParaRPr lang="en-US" altLang="zh-CN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D71F5B56-D762-4FB9-9820-E21E10A96356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3F588E-C8EC-4590-BA9D-0C01B0EDA5E1}" type="datetime1">
              <a:rPr lang="zh-CN" altLang="en-US"/>
              <a:pPr>
                <a:defRPr/>
              </a:pPr>
              <a:t>16/2/24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EAF52D45-06CA-45E6-AFAA-8F69BBBDDD77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>
              <a:sym typeface="Arial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48BB964-5DB2-4B23-AAFD-1F3D0926E6B3}" type="datetime1">
              <a:rPr lang="zh-CN" altLang="en-US"/>
              <a:pPr>
                <a:defRPr/>
              </a:pPr>
              <a:t>16/2/24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DEF22596-B4DC-4589-906F-4FF0784A4C1D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FC306E-C8B5-4E74-8D57-F244434B270B}" type="datetime1">
              <a:rPr lang="zh-CN" altLang="en-US"/>
              <a:pPr>
                <a:defRPr/>
              </a:pPr>
              <a:t>16/2/24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58A12327-010A-490C-8C7E-5B8B73C74B2B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B722B84-4CF9-456C-991F-FCB302CDAA1F}" type="datetime1">
              <a:rPr lang="zh-CN" altLang="en-US"/>
              <a:pPr>
                <a:defRPr/>
              </a:pPr>
              <a:t>16/2/24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D7A2A0F1-0FC0-4582-958E-4F3FD53D2EE6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E11755-6C2A-403D-9710-58CD79CC0C26}" type="datetime1">
              <a:rPr lang="zh-CN" altLang="en-US"/>
              <a:pPr>
                <a:defRPr/>
              </a:pPr>
              <a:t>16/2/24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7036D2F4-87EE-4DF3-B163-49B14C8C7AB2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092820C-F7B2-4D1E-B760-74F9D194AD9B}" type="datetime1">
              <a:rPr lang="zh-CN" altLang="en-US"/>
              <a:pPr>
                <a:defRPr/>
              </a:pPr>
              <a:t>16/2/24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EA9A5864-E20B-40F5-B8EF-C304B6622FFF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25AA92D-EDED-4139-9895-01AB0DB35985}" type="datetime1">
              <a:rPr lang="zh-CN" altLang="en-US"/>
              <a:pPr>
                <a:defRPr/>
              </a:pPr>
              <a:t>16/2/24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FE413E5D-A5BB-483E-B4F4-FB6625CCF0E9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F6E1C3F-BA68-46F0-BA1C-2397AD0F7B14}" type="datetime1">
              <a:rPr lang="zh-CN" altLang="en-US"/>
              <a:pPr>
                <a:defRPr/>
              </a:pPr>
              <a:t>16/2/24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E9915C67-C331-44CB-950A-FAF7CAA27C2A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D08648D-864F-429D-9D1D-04BC6FBE272D}" type="datetime1">
              <a:rPr lang="zh-CN" altLang="en-US"/>
              <a:pPr>
                <a:defRPr/>
              </a:pPr>
              <a:t>16/2/24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D7491C09-FFDF-4316-B442-74C53F77B9C6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EACE819-FE58-4305-B059-9B2BB5858688}" type="datetime1">
              <a:rPr lang="zh-CN" altLang="en-US"/>
              <a:pPr>
                <a:defRPr/>
              </a:pPr>
              <a:t>16/2/24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4BA97933-2D5B-4AAF-92FC-9E1D48313F7F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485F8C9-F396-47FB-B3FE-18DEA52C1D89}" type="datetime1">
              <a:rPr lang="zh-CN" altLang="en-US"/>
              <a:pPr>
                <a:defRPr/>
              </a:pPr>
              <a:t>16/2/24</a:t>
            </a:fld>
            <a:endParaRPr lang="en-US" altLang="zh-CN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77A217FA-3C6A-4A6B-8B86-D119C79EF86B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5001163-6F81-4BA8-BDFF-9B49AB612A4A}" type="datetime1">
              <a:rPr lang="zh-CN" altLang="en-US"/>
              <a:pPr>
                <a:defRPr/>
              </a:pPr>
              <a:t>16/2/24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C0567E23-9A4C-40C2-AF20-58EFE255D35D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C3C252-16FD-4C22-9DCF-C6027FE7746D}" type="datetime1">
              <a:rPr lang="zh-CN" altLang="en-US"/>
              <a:pPr>
                <a:defRPr/>
              </a:pPr>
              <a:t>16/2/24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BACD4E3D-645A-48C3-BF3C-45B1EBB48E67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>
              <a:sym typeface="Arial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22341CB-6923-462D-A6FB-4FF17A7514FD}" type="datetime1">
              <a:rPr lang="zh-CN" altLang="en-US"/>
              <a:pPr>
                <a:defRPr/>
              </a:pPr>
              <a:t>16/2/24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C58B7CBE-C244-4514-AD38-60597F3B831A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587FFA1-C158-43A1-A9C2-F2D466BBE842}" type="datetime1">
              <a:rPr lang="zh-CN" altLang="en-US"/>
              <a:pPr>
                <a:defRPr/>
              </a:pPr>
              <a:t>16/2/24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D5AA1C36-D461-4C9F-AB3B-B9EE12AD2E11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33D58F1-35A9-4E54-91C7-284D62EA0879}" type="datetime1">
              <a:rPr lang="zh-CN" altLang="en-US"/>
              <a:pPr>
                <a:defRPr/>
              </a:pPr>
              <a:t>16/2/24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042FDD86-CC1C-40AE-827B-8DD74634E7B1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1DAE4B2-DAD8-4841-BA0B-3549689A84EC}" type="datetime1">
              <a:rPr lang="zh-CN" altLang="en-US"/>
              <a:pPr>
                <a:defRPr/>
              </a:pPr>
              <a:t>16/2/24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B44A9C0B-1CC7-4470-B79D-04538E44F508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B6397E-A223-4A3B-93A3-58594A2C8AB7}" type="datetime1">
              <a:rPr lang="zh-CN" altLang="en-US"/>
              <a:pPr>
                <a:defRPr/>
              </a:pPr>
              <a:t>16/2/24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75D8E27C-FF2D-4A06-8246-167C735903D8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6F8AB9C-C6EA-4EE4-9D9E-C4C5E0F14B6F}" type="datetime1">
              <a:rPr lang="zh-CN" altLang="en-US"/>
              <a:pPr>
                <a:defRPr/>
              </a:pPr>
              <a:t>16/2/24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EEF17E9A-321B-44CA-8CA2-965D81143705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DFCEED9-73D1-4B7A-9E67-BB86B3F700DF}" type="datetime1">
              <a:rPr lang="zh-CN" altLang="en-US"/>
              <a:pPr>
                <a:defRPr/>
              </a:pPr>
              <a:t>16/2/24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E8B51EC1-4556-4603-B535-0FD6341B8BF9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E3586A-8F82-4E2B-98BA-23B23D8CACC8}" type="datetime1">
              <a:rPr lang="zh-CN" altLang="en-US"/>
              <a:pPr>
                <a:defRPr/>
              </a:pPr>
              <a:t>16/2/24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8503C1B3-AE91-4231-AA2E-188200D462A0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3FE95F-9139-44A7-8189-464BB808E696}" type="datetime1">
              <a:rPr lang="zh-CN" altLang="en-US"/>
              <a:pPr>
                <a:defRPr/>
              </a:pPr>
              <a:t>16/2/24</a:t>
            </a:fld>
            <a:endParaRPr lang="en-US" altLang="zh-CN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0009C6E7-9ABA-4697-BD54-3FFCE506E083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57AF4B-81D8-4BE6-88BA-E5B7ACC4DC8C}" type="datetime1">
              <a:rPr lang="zh-CN" altLang="en-US"/>
              <a:pPr>
                <a:defRPr/>
              </a:pPr>
              <a:t>16/2/24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C9EFA883-CDEB-4143-9F6C-A3D0B8F23AC0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F797EE1-66C9-48E7-ADA5-3AA28BDA63DC}" type="datetime1">
              <a:rPr lang="zh-CN" altLang="en-US"/>
              <a:pPr>
                <a:defRPr/>
              </a:pPr>
              <a:t>16/2/24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EFD715A5-A326-4641-9DC6-1E0DD4746DF9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2135BF-3E84-4D4F-B751-2A62E00354EC}" type="datetime1">
              <a:rPr lang="zh-CN" altLang="en-US"/>
              <a:pPr>
                <a:defRPr/>
              </a:pPr>
              <a:t>16/2/24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F09DAD8F-FD55-40F5-8415-78266EA6E5E0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>
              <a:sym typeface="Arial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9068564-1A43-49D7-82AD-524ADAFBE4D9}" type="datetime1">
              <a:rPr lang="zh-CN" altLang="en-US"/>
              <a:pPr>
                <a:defRPr/>
              </a:pPr>
              <a:t>16/2/24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5928F4FD-BE3C-424D-B203-ABC8053304AA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585FDF-4EBD-430D-BF01-612CEAD72AC1}" type="datetime1">
              <a:rPr lang="zh-CN" altLang="en-US"/>
              <a:pPr>
                <a:defRPr/>
              </a:pPr>
              <a:t>16/2/24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A3E7EAC7-89F3-4BF8-9836-D7B40EB418B7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2502138-0DAE-4015-AE9E-E6D83CC35FE5}" type="datetime1">
              <a:rPr lang="zh-CN" altLang="en-US"/>
              <a:pPr>
                <a:defRPr/>
              </a:pPr>
              <a:t>16/2/24</a:t>
            </a:fld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64F4D201-976D-4FE6-B539-9BCB9B65BC9F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00050" y="1268413"/>
            <a:ext cx="4038600" cy="506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91050" y="1268413"/>
            <a:ext cx="4038600" cy="506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311A2A0-A127-4FE4-914F-11B2A45D1980}" type="datetime1">
              <a:rPr lang="zh-CN" altLang="en-US"/>
              <a:pPr>
                <a:defRPr/>
              </a:pPr>
              <a:t>16/2/24</a:t>
            </a:fld>
            <a:endParaRPr lang="en-US" altLang="zh-CN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ED602733-B5DD-4BAF-8E6A-086DA839DD38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>
              <a:sym typeface="Arial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72250" y="149225"/>
            <a:ext cx="2057400" cy="618490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00050" y="149225"/>
            <a:ext cx="6019800" cy="618490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32600B9-9299-4CAC-B55D-3E8F1F3E8E7F}" type="datetime1">
              <a:rPr lang="zh-CN" altLang="en-US"/>
              <a:pPr>
                <a:defRPr/>
              </a:pPr>
              <a:t>16/2/24</a:t>
            </a:fld>
            <a:endParaRPr lang="en-US" altLang="zh-CN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E79F2415-367B-4E29-B3A1-949C24F46B81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914400" y="1066800"/>
            <a:ext cx="35052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0" y="1066800"/>
            <a:ext cx="35052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>
              <a:sym typeface="Osaka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743700" y="228600"/>
            <a:ext cx="1943100" cy="579120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914400" y="228600"/>
            <a:ext cx="5676900" cy="579120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228600"/>
            <a:ext cx="7772400" cy="6096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B93928E-2999-4298-AE08-72835DB218F5}" type="datetime1">
              <a:rPr lang="zh-CN" altLang="en-US"/>
              <a:pPr>
                <a:defRPr/>
              </a:pPr>
              <a:t>16/2/24</a:t>
            </a:fld>
            <a:endParaRPr lang="en-US" altLang="zh-CN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F53E3113-7948-40AE-83EB-0B14F992EBF9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>
              <a:sym typeface="Calibri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836F71-FE0E-42F1-A4DA-12E0E020EAEA}" type="datetime1">
              <a:rPr lang="zh-CN" altLang="en-US"/>
              <a:pPr>
                <a:defRPr/>
              </a:pPr>
              <a:t>16/2/24</a:t>
            </a:fld>
            <a:endParaRPr lang="en-US" altLang="zh-CN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939FB128-A68C-4DF9-8394-0460BFBD2CFA}" type="slidenum">
              <a:rPr lang="zh-CN" altLang="en-US"/>
              <a:pPr>
                <a:defRPr/>
              </a:pPr>
              <a:t>‹#›</a:t>
            </a:fld>
            <a:endParaRPr lang="en-US" altLang="zh-CN" sz="1800">
              <a:solidFill>
                <a:schemeClr val="tx1"/>
              </a:solidFill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3.xml"/><Relationship Id="rId12" Type="http://schemas.openxmlformats.org/officeDocument/2006/relationships/theme" Target="../theme/theme3.xml"/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44.xml"/><Relationship Id="rId12" Type="http://schemas.openxmlformats.org/officeDocument/2006/relationships/theme" Target="../theme/theme4.xml"/><Relationship Id="rId1" Type="http://schemas.openxmlformats.org/officeDocument/2006/relationships/slideLayout" Target="../slideLayouts/slideLayout34.xml"/><Relationship Id="rId2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/Relationships>
</file>

<file path=ppt/slideMasters/_rels/slideMaster5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55.xml"/><Relationship Id="rId12" Type="http://schemas.openxmlformats.org/officeDocument/2006/relationships/theme" Target="../theme/theme5.xml"/><Relationship Id="rId1" Type="http://schemas.openxmlformats.org/officeDocument/2006/relationships/slideLayout" Target="../slideLayouts/slideLayout45.xml"/><Relationship Id="rId2" Type="http://schemas.openxmlformats.org/officeDocument/2006/relationships/slideLayout" Target="../slideLayouts/slideLayout46.xml"/><Relationship Id="rId3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1.xml"/><Relationship Id="rId8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4.xml"/></Relationships>
</file>

<file path=ppt/slideMasters/_rels/slideMaster6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66.xml"/><Relationship Id="rId12" Type="http://schemas.openxmlformats.org/officeDocument/2006/relationships/theme" Target="../theme/theme6.xml"/><Relationship Id="rId13" Type="http://schemas.openxmlformats.org/officeDocument/2006/relationships/image" Target="../media/image1.jpeg"/><Relationship Id="rId14" Type="http://schemas.openxmlformats.org/officeDocument/2006/relationships/image" Target="../media/image2.png"/><Relationship Id="rId1" Type="http://schemas.openxmlformats.org/officeDocument/2006/relationships/slideLayout" Target="../slideLayouts/slideLayout56.xml"/><Relationship Id="rId2" Type="http://schemas.openxmlformats.org/officeDocument/2006/relationships/slideLayout" Target="../slideLayouts/slideLayout57.xml"/><Relationship Id="rId3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9.xml"/><Relationship Id="rId5" Type="http://schemas.openxmlformats.org/officeDocument/2006/relationships/slideLayout" Target="../slideLayouts/slideLayout60.xml"/><Relationship Id="rId6" Type="http://schemas.openxmlformats.org/officeDocument/2006/relationships/slideLayout" Target="../slideLayouts/slideLayout61.xml"/><Relationship Id="rId7" Type="http://schemas.openxmlformats.org/officeDocument/2006/relationships/slideLayout" Target="../slideLayouts/slideLayout62.xml"/><Relationship Id="rId8" Type="http://schemas.openxmlformats.org/officeDocument/2006/relationships/slideLayout" Target="../slideLayouts/slideLayout63.xml"/><Relationship Id="rId9" Type="http://schemas.openxmlformats.org/officeDocument/2006/relationships/slideLayout" Target="../slideLayouts/slideLayout64.xml"/><Relationship Id="rId10" Type="http://schemas.openxmlformats.org/officeDocument/2006/relationships/slideLayout" Target="../slideLayouts/slideLayout65.xml"/></Relationships>
</file>

<file path=ppt/slideMasters/_rels/slideMaster7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77.xml"/><Relationship Id="rId12" Type="http://schemas.openxmlformats.org/officeDocument/2006/relationships/slideLayout" Target="../slideLayouts/slideLayout78.xml"/><Relationship Id="rId13" Type="http://schemas.openxmlformats.org/officeDocument/2006/relationships/theme" Target="../theme/theme7.xml"/><Relationship Id="rId14" Type="http://schemas.openxmlformats.org/officeDocument/2006/relationships/image" Target="../media/image3.jpeg"/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>
                <a:sym typeface="Calibri" pitchFamily="34" charset="0"/>
              </a:rPr>
              <a:t>Click to edit Master title style</a:t>
            </a:r>
          </a:p>
        </p:txBody>
      </p:sp>
      <p:sp>
        <p:nvSpPr>
          <p:cNvPr id="1027" name="Text Placeholder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>
                <a:sym typeface="Calibri" pitchFamily="34" charset="0"/>
              </a:rPr>
              <a:t>Click to edit Master text styles</a:t>
            </a:r>
          </a:p>
          <a:p>
            <a:pPr lvl="1"/>
            <a:r>
              <a:rPr lang="en-US" altLang="zh-CN" smtClean="0">
                <a:sym typeface="Calibri" pitchFamily="34" charset="0"/>
              </a:rPr>
              <a:t>Second level</a:t>
            </a:r>
          </a:p>
          <a:p>
            <a:pPr lvl="2"/>
            <a:r>
              <a:rPr lang="en-US" altLang="zh-CN" smtClean="0">
                <a:sym typeface="Calibri" pitchFamily="34" charset="0"/>
              </a:rPr>
              <a:t>Third level</a:t>
            </a:r>
          </a:p>
          <a:p>
            <a:pPr lvl="3"/>
            <a:r>
              <a:rPr lang="en-US" altLang="zh-CN" smtClean="0">
                <a:sym typeface="Calibri" pitchFamily="34" charset="0"/>
              </a:rPr>
              <a:t>Fourth level</a:t>
            </a:r>
          </a:p>
          <a:p>
            <a:pPr lvl="4"/>
            <a:r>
              <a:rPr lang="en-US" altLang="zh-CN" smtClean="0">
                <a:sym typeface="Calibri" pitchFamily="34" charset="0"/>
              </a:rPr>
              <a:t>Fifth level</a:t>
            </a:r>
          </a:p>
        </p:txBody>
      </p:sp>
      <p:sp>
        <p:nvSpPr>
          <p:cNvPr id="1028" name="Date Placeholder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356350"/>
            <a:ext cx="2133600" cy="365125"/>
          </a:xfrm>
          <a:prstGeom prst="rect">
            <a:avLst/>
          </a:prstGeom>
          <a:noFill/>
          <a:ln w="9525" cmpd="sng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  <a:latin typeface="Arial" pitchFamily="34" charset="0"/>
                <a:ea typeface="MS PGothic" panose="020B0600070205080204" pitchFamily="34" charset="-128"/>
              </a:defRPr>
            </a:lvl1pPr>
          </a:lstStyle>
          <a:p>
            <a:pPr>
              <a:defRPr/>
            </a:pPr>
            <a:fld id="{1493A629-B1BC-4DAD-9009-F1102A717932}" type="datetime1">
              <a:rPr lang="zh-CN" altLang="en-US"/>
              <a:pPr>
                <a:defRPr/>
              </a:pPr>
              <a:t>16/2/24</a:t>
            </a:fld>
            <a:endParaRPr lang="en-US" altLang="zh-CN" sz="1800"/>
          </a:p>
        </p:txBody>
      </p:sp>
      <p:sp>
        <p:nvSpPr>
          <p:cNvPr id="1029" name="Footer Placeholder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356350"/>
            <a:ext cx="2895600" cy="365125"/>
          </a:xfrm>
          <a:prstGeom prst="rect">
            <a:avLst/>
          </a:prstGeom>
          <a:noFill/>
          <a:ln w="9525" cmpd="sng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  <a:latin typeface="Arial" pitchFamily="34" charset="0"/>
                <a:ea typeface="MS PGothic" panose="020B0600070205080204" pitchFamily="34" charset="-128"/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1030" name="Slide Number Placeholder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356350"/>
            <a:ext cx="2133600" cy="365125"/>
          </a:xfrm>
          <a:prstGeom prst="rect">
            <a:avLst/>
          </a:prstGeom>
          <a:noFill/>
          <a:ln w="9525" cmpd="sng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buFont typeface="Arial" pitchFamily="34" charset="0"/>
              <a:buNone/>
              <a:defRPr sz="1200" smtClean="0">
                <a:solidFill>
                  <a:srgbClr val="898989"/>
                </a:solidFill>
                <a:ea typeface="MS PGothic" pitchFamily="34" charset="-128"/>
              </a:defRPr>
            </a:lvl1pPr>
          </a:lstStyle>
          <a:p>
            <a:pPr>
              <a:defRPr/>
            </a:pPr>
            <a:fld id="{BA3D6CE3-2B58-47F5-8ECF-41CA4DAA09C0}" type="slidenum">
              <a:rPr lang="zh-CN" altLang="en-US"/>
              <a:pPr>
                <a:defRPr/>
              </a:pPr>
              <a:t>‹#›</a:t>
            </a:fld>
            <a:endParaRPr lang="en-US" altLang="zh-CN" sz="18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979" r:id="rId1"/>
    <p:sldLayoutId id="2147486980" r:id="rId2"/>
    <p:sldLayoutId id="2147486981" r:id="rId3"/>
    <p:sldLayoutId id="2147486982" r:id="rId4"/>
    <p:sldLayoutId id="2147486983" r:id="rId5"/>
    <p:sldLayoutId id="2147486984" r:id="rId6"/>
    <p:sldLayoutId id="2147486985" r:id="rId7"/>
    <p:sldLayoutId id="2147486986" r:id="rId8"/>
    <p:sldLayoutId id="2147486987" r:id="rId9"/>
    <p:sldLayoutId id="2147486988" r:id="rId10"/>
    <p:sldLayoutId id="2147486989" r:id="rId11"/>
  </p:sldLayoutIdLst>
  <p:hf sldNum="0" hdr="0" ft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C00000"/>
          </a:solidFill>
          <a:latin typeface="+mj-lt"/>
          <a:ea typeface="+mj-ea"/>
          <a:cs typeface="宋体" charset="0"/>
          <a:sym typeface="Calibri" pitchFamily="34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C00000"/>
          </a:solidFill>
          <a:latin typeface="Calibri" pitchFamily="34" charset="0"/>
          <a:ea typeface="宋体" pitchFamily="2" charset="-122"/>
          <a:cs typeface="宋体" charset="0"/>
          <a:sym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C00000"/>
          </a:solidFill>
          <a:latin typeface="Calibri" pitchFamily="34" charset="0"/>
          <a:ea typeface="宋体" pitchFamily="2" charset="-122"/>
          <a:cs typeface="宋体" charset="0"/>
          <a:sym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C00000"/>
          </a:solidFill>
          <a:latin typeface="Calibri" pitchFamily="34" charset="0"/>
          <a:ea typeface="宋体" pitchFamily="2" charset="-122"/>
          <a:cs typeface="宋体" charset="0"/>
          <a:sym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C00000"/>
          </a:solidFill>
          <a:latin typeface="Calibri" pitchFamily="34" charset="0"/>
          <a:ea typeface="宋体" pitchFamily="2" charset="-122"/>
          <a:cs typeface="宋体" charset="0"/>
          <a:sym typeface="Calibri" pitchFamily="34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C00000"/>
          </a:solidFill>
          <a:latin typeface="Calibri" pitchFamily="34" charset="0"/>
          <a:ea typeface="宋体" pitchFamily="2" charset="-122"/>
          <a:sym typeface="Calibri" pitchFamily="34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C00000"/>
          </a:solidFill>
          <a:latin typeface="Calibri" pitchFamily="34" charset="0"/>
          <a:ea typeface="宋体" pitchFamily="2" charset="-122"/>
          <a:sym typeface="Calibri" pitchFamily="34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C00000"/>
          </a:solidFill>
          <a:latin typeface="Calibri" pitchFamily="34" charset="0"/>
          <a:ea typeface="宋体" pitchFamily="2" charset="-122"/>
          <a:sym typeface="Calibri" pitchFamily="34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C00000"/>
          </a:solidFill>
          <a:latin typeface="Calibri" pitchFamily="34" charset="0"/>
          <a:ea typeface="宋体" pitchFamily="2" charset="-122"/>
          <a:sym typeface="Calibri" pitchFamily="34" charset="0"/>
        </a:defRPr>
      </a:lvl9pPr>
    </p:titleStyle>
    <p:bodyStyle>
      <a:lvl1pPr marL="342900" indent="-342900" algn="l" defTabSz="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>
          <a:solidFill>
            <a:schemeClr val="tx1"/>
          </a:solidFill>
          <a:latin typeface="+mn-lt"/>
          <a:ea typeface="+mn-ea"/>
          <a:cs typeface="宋体" charset="0"/>
          <a:sym typeface="Calibri" pitchFamily="34" charset="0"/>
        </a:defRPr>
      </a:lvl1pPr>
      <a:lvl2pPr marL="742950" indent="-285750" algn="l" defTabSz="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>
          <a:solidFill>
            <a:schemeClr val="tx1"/>
          </a:solidFill>
          <a:latin typeface="+mn-lt"/>
          <a:ea typeface="+mn-ea"/>
          <a:cs typeface="宋体" charset="0"/>
          <a:sym typeface="Calibri" pitchFamily="34" charset="0"/>
        </a:defRPr>
      </a:lvl2pPr>
      <a:lvl3pPr marL="1143000" indent="-228600" algn="l" defTabSz="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>
          <a:solidFill>
            <a:schemeClr val="tx1"/>
          </a:solidFill>
          <a:latin typeface="+mn-lt"/>
          <a:ea typeface="+mn-ea"/>
          <a:cs typeface="宋体" charset="0"/>
          <a:sym typeface="Calibri" pitchFamily="34" charset="0"/>
        </a:defRPr>
      </a:lvl3pPr>
      <a:lvl4pPr marL="1600200" indent="-228600" algn="l" defTabSz="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>
          <a:solidFill>
            <a:schemeClr val="tx1"/>
          </a:solidFill>
          <a:latin typeface="+mn-lt"/>
          <a:ea typeface="+mn-ea"/>
          <a:cs typeface="宋体" charset="0"/>
          <a:sym typeface="Calibri" pitchFamily="34" charset="0"/>
        </a:defRPr>
      </a:lvl4pPr>
      <a:lvl5pPr marL="2057400" indent="-228600" algn="l" defTabSz="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>
          <a:solidFill>
            <a:schemeClr val="tx1"/>
          </a:solidFill>
          <a:latin typeface="+mn-lt"/>
          <a:ea typeface="+mn-ea"/>
          <a:cs typeface="宋体" charset="0"/>
          <a:sym typeface="Calibri" pitchFamily="34" charset="0"/>
        </a:defRPr>
      </a:lvl5pPr>
      <a:lvl6pPr marL="2514600" indent="-228600" algn="l" defTabSz="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itchFamily="34" charset="0"/>
        </a:defRPr>
      </a:lvl6pPr>
      <a:lvl7pPr marL="2971800" indent="-228600" algn="l" defTabSz="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itchFamily="34" charset="0"/>
        </a:defRPr>
      </a:lvl7pPr>
      <a:lvl8pPr marL="3429000" indent="-228600" algn="l" defTabSz="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itchFamily="34" charset="0"/>
        </a:defRPr>
      </a:lvl8pPr>
      <a:lvl9pPr marL="3886200" indent="-228600" algn="l" defTabSz="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itchFamily="34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Placeholder 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>
                <a:sym typeface="Calibri" pitchFamily="34" charset="0"/>
              </a:rPr>
              <a:t>Click to edit Master title style</a:t>
            </a:r>
          </a:p>
        </p:txBody>
      </p:sp>
      <p:sp>
        <p:nvSpPr>
          <p:cNvPr id="2051" name="Text Placeholder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>
                <a:sym typeface="Calibri" pitchFamily="34" charset="0"/>
              </a:rPr>
              <a:t>Click to edit Master text styles</a:t>
            </a:r>
          </a:p>
          <a:p>
            <a:pPr lvl="1"/>
            <a:r>
              <a:rPr lang="en-US" altLang="zh-CN" smtClean="0">
                <a:sym typeface="Calibri" pitchFamily="34" charset="0"/>
              </a:rPr>
              <a:t>Second level</a:t>
            </a:r>
          </a:p>
          <a:p>
            <a:pPr lvl="2"/>
            <a:r>
              <a:rPr lang="en-US" altLang="zh-CN" smtClean="0">
                <a:sym typeface="Calibri" pitchFamily="34" charset="0"/>
              </a:rPr>
              <a:t>Third level</a:t>
            </a:r>
          </a:p>
          <a:p>
            <a:pPr lvl="3"/>
            <a:r>
              <a:rPr lang="en-US" altLang="zh-CN" smtClean="0">
                <a:sym typeface="Calibri" pitchFamily="34" charset="0"/>
              </a:rPr>
              <a:t>Fourth level</a:t>
            </a:r>
          </a:p>
          <a:p>
            <a:pPr lvl="4"/>
            <a:r>
              <a:rPr lang="en-US" altLang="zh-CN" smtClean="0">
                <a:sym typeface="Calibri" pitchFamily="34" charset="0"/>
              </a:rPr>
              <a:t>Fifth level</a:t>
            </a:r>
          </a:p>
        </p:txBody>
      </p:sp>
      <p:sp>
        <p:nvSpPr>
          <p:cNvPr id="2052" name="Date Placeholder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356350"/>
            <a:ext cx="2133600" cy="365125"/>
          </a:xfrm>
          <a:prstGeom prst="rect">
            <a:avLst/>
          </a:prstGeom>
          <a:noFill/>
          <a:ln w="9525" cmpd="sng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  <a:latin typeface="Arial" pitchFamily="34" charset="0"/>
                <a:ea typeface="MS PGothic" panose="020B0600070205080204" pitchFamily="34" charset="-128"/>
              </a:defRPr>
            </a:lvl1pPr>
          </a:lstStyle>
          <a:p>
            <a:pPr>
              <a:defRPr/>
            </a:pPr>
            <a:fld id="{9E757B07-63AB-4660-B8A4-D194A106890E}" type="datetime1">
              <a:rPr lang="zh-CN" altLang="en-US"/>
              <a:pPr>
                <a:defRPr/>
              </a:pPr>
              <a:t>16/2/24</a:t>
            </a:fld>
            <a:endParaRPr lang="en-US" altLang="zh-CN" sz="1800"/>
          </a:p>
        </p:txBody>
      </p:sp>
      <p:sp>
        <p:nvSpPr>
          <p:cNvPr id="2053" name="Footer Placeholder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356350"/>
            <a:ext cx="2895600" cy="365125"/>
          </a:xfrm>
          <a:prstGeom prst="rect">
            <a:avLst/>
          </a:prstGeom>
          <a:noFill/>
          <a:ln w="9525" cmpd="sng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  <a:latin typeface="Arial" pitchFamily="34" charset="0"/>
                <a:ea typeface="MS PGothic" panose="020B0600070205080204" pitchFamily="34" charset="-128"/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2054" name="Slide Number Placeholder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356350"/>
            <a:ext cx="2133600" cy="365125"/>
          </a:xfrm>
          <a:prstGeom prst="rect">
            <a:avLst/>
          </a:prstGeom>
          <a:noFill/>
          <a:ln w="9525" cmpd="sng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buFont typeface="Arial" pitchFamily="34" charset="0"/>
              <a:buNone/>
              <a:defRPr sz="1200" smtClean="0">
                <a:solidFill>
                  <a:srgbClr val="898989"/>
                </a:solidFill>
                <a:ea typeface="MS PGothic" pitchFamily="34" charset="-128"/>
              </a:defRPr>
            </a:lvl1pPr>
          </a:lstStyle>
          <a:p>
            <a:pPr>
              <a:defRPr/>
            </a:pPr>
            <a:fld id="{742D10BA-758D-4EE1-878B-39E7EC01E56A}" type="slidenum">
              <a:rPr lang="zh-CN" altLang="en-US"/>
              <a:pPr>
                <a:defRPr/>
              </a:pPr>
              <a:t>‹#›</a:t>
            </a:fld>
            <a:endParaRPr lang="en-US" altLang="zh-CN" sz="18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990" r:id="rId1"/>
    <p:sldLayoutId id="2147486991" r:id="rId2"/>
    <p:sldLayoutId id="2147486992" r:id="rId3"/>
    <p:sldLayoutId id="2147486993" r:id="rId4"/>
    <p:sldLayoutId id="2147486994" r:id="rId5"/>
    <p:sldLayoutId id="2147486995" r:id="rId6"/>
    <p:sldLayoutId id="2147486996" r:id="rId7"/>
    <p:sldLayoutId id="2147486997" r:id="rId8"/>
    <p:sldLayoutId id="2147486998" r:id="rId9"/>
    <p:sldLayoutId id="2147486999" r:id="rId10"/>
    <p:sldLayoutId id="2147487000" r:id="rId11"/>
  </p:sldLayoutIdLst>
  <p:hf sldNum="0" hdr="0" ft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C00000"/>
          </a:solidFill>
          <a:latin typeface="+mj-lt"/>
          <a:ea typeface="+mj-ea"/>
          <a:cs typeface="宋体" charset="0"/>
          <a:sym typeface="Calibri" pitchFamily="34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C00000"/>
          </a:solidFill>
          <a:latin typeface="Calibri" pitchFamily="34" charset="0"/>
          <a:ea typeface="宋体" pitchFamily="2" charset="-122"/>
          <a:cs typeface="宋体" charset="0"/>
          <a:sym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C00000"/>
          </a:solidFill>
          <a:latin typeface="Calibri" pitchFamily="34" charset="0"/>
          <a:ea typeface="宋体" pitchFamily="2" charset="-122"/>
          <a:cs typeface="宋体" charset="0"/>
          <a:sym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C00000"/>
          </a:solidFill>
          <a:latin typeface="Calibri" pitchFamily="34" charset="0"/>
          <a:ea typeface="宋体" pitchFamily="2" charset="-122"/>
          <a:cs typeface="宋体" charset="0"/>
          <a:sym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C00000"/>
          </a:solidFill>
          <a:latin typeface="Calibri" pitchFamily="34" charset="0"/>
          <a:ea typeface="宋体" pitchFamily="2" charset="-122"/>
          <a:cs typeface="宋体" charset="0"/>
          <a:sym typeface="Calibri" pitchFamily="34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C00000"/>
          </a:solidFill>
          <a:latin typeface="Calibri" pitchFamily="34" charset="0"/>
          <a:ea typeface="宋体" pitchFamily="2" charset="-122"/>
          <a:sym typeface="Calibri" pitchFamily="34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C00000"/>
          </a:solidFill>
          <a:latin typeface="Calibri" pitchFamily="34" charset="0"/>
          <a:ea typeface="宋体" pitchFamily="2" charset="-122"/>
          <a:sym typeface="Calibri" pitchFamily="34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C00000"/>
          </a:solidFill>
          <a:latin typeface="Calibri" pitchFamily="34" charset="0"/>
          <a:ea typeface="宋体" pitchFamily="2" charset="-122"/>
          <a:sym typeface="Calibri" pitchFamily="34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C00000"/>
          </a:solidFill>
          <a:latin typeface="Calibri" pitchFamily="34" charset="0"/>
          <a:ea typeface="宋体" pitchFamily="2" charset="-122"/>
          <a:sym typeface="Calibri" pitchFamily="34" charset="0"/>
        </a:defRPr>
      </a:lvl9pPr>
    </p:titleStyle>
    <p:bodyStyle>
      <a:lvl1pPr marL="342900" indent="-342900" algn="l" defTabSz="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>
          <a:solidFill>
            <a:schemeClr val="tx1"/>
          </a:solidFill>
          <a:latin typeface="+mn-lt"/>
          <a:ea typeface="+mn-ea"/>
          <a:cs typeface="宋体" charset="0"/>
          <a:sym typeface="Calibri" pitchFamily="34" charset="0"/>
        </a:defRPr>
      </a:lvl1pPr>
      <a:lvl2pPr marL="742950" indent="-285750" algn="l" defTabSz="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>
          <a:solidFill>
            <a:schemeClr val="tx1"/>
          </a:solidFill>
          <a:latin typeface="+mn-lt"/>
          <a:ea typeface="+mn-ea"/>
          <a:cs typeface="宋体" charset="0"/>
          <a:sym typeface="Calibri" pitchFamily="34" charset="0"/>
        </a:defRPr>
      </a:lvl2pPr>
      <a:lvl3pPr marL="1143000" indent="-228600" algn="l" defTabSz="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>
          <a:solidFill>
            <a:schemeClr val="tx1"/>
          </a:solidFill>
          <a:latin typeface="+mn-lt"/>
          <a:ea typeface="+mn-ea"/>
          <a:cs typeface="宋体" charset="0"/>
          <a:sym typeface="Calibri" pitchFamily="34" charset="0"/>
        </a:defRPr>
      </a:lvl3pPr>
      <a:lvl4pPr marL="1600200" indent="-228600" algn="l" defTabSz="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>
          <a:solidFill>
            <a:schemeClr val="tx1"/>
          </a:solidFill>
          <a:latin typeface="+mn-lt"/>
          <a:ea typeface="+mn-ea"/>
          <a:cs typeface="宋体" charset="0"/>
          <a:sym typeface="Calibri" pitchFamily="34" charset="0"/>
        </a:defRPr>
      </a:lvl4pPr>
      <a:lvl5pPr marL="2057400" indent="-228600" algn="l" defTabSz="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>
          <a:solidFill>
            <a:schemeClr val="tx1"/>
          </a:solidFill>
          <a:latin typeface="+mn-lt"/>
          <a:ea typeface="+mn-ea"/>
          <a:cs typeface="宋体" charset="0"/>
          <a:sym typeface="Calibri" pitchFamily="34" charset="0"/>
        </a:defRPr>
      </a:lvl5pPr>
      <a:lvl6pPr marL="2514600" indent="-228600" algn="l" defTabSz="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itchFamily="34" charset="0"/>
        </a:defRPr>
      </a:lvl6pPr>
      <a:lvl7pPr marL="2971800" indent="-228600" algn="l" defTabSz="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itchFamily="34" charset="0"/>
        </a:defRPr>
      </a:lvl7pPr>
      <a:lvl8pPr marL="3429000" indent="-228600" algn="l" defTabSz="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itchFamily="34" charset="0"/>
        </a:defRPr>
      </a:lvl8pPr>
      <a:lvl9pPr marL="3886200" indent="-228600" algn="l" defTabSz="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itchFamily="34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>
                <a:sym typeface="Arial" pitchFamily="34" charset="0"/>
              </a:rPr>
              <a:t>单击此处编辑母版标题样式</a:t>
            </a:r>
            <a:endParaRPr lang="en-US" altLang="zh-CN" smtClean="0">
              <a:sym typeface="Arial" pitchFamily="34" charset="0"/>
            </a:endParaRP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>
                <a:sym typeface="Arial" pitchFamily="34" charset="0"/>
              </a:rPr>
              <a:t>单击此处编辑母版文本样式</a:t>
            </a:r>
            <a:endParaRPr lang="en-US" altLang="zh-CN" smtClean="0">
              <a:sym typeface="Arial" pitchFamily="34" charset="0"/>
            </a:endParaRPr>
          </a:p>
          <a:p>
            <a:pPr lvl="1"/>
            <a:r>
              <a:rPr lang="zh-CN" altLang="en-US" smtClean="0">
                <a:sym typeface="Arial" pitchFamily="34" charset="0"/>
              </a:rPr>
              <a:t>第二级</a:t>
            </a:r>
            <a:endParaRPr lang="en-US" altLang="zh-CN" smtClean="0">
              <a:sym typeface="Arial" pitchFamily="34" charset="0"/>
            </a:endParaRPr>
          </a:p>
          <a:p>
            <a:pPr lvl="2"/>
            <a:r>
              <a:rPr lang="zh-CN" altLang="en-US" smtClean="0">
                <a:sym typeface="Arial" pitchFamily="34" charset="0"/>
              </a:rPr>
              <a:t>第三级</a:t>
            </a:r>
            <a:endParaRPr lang="en-US" altLang="zh-CN" smtClean="0">
              <a:sym typeface="Arial" pitchFamily="34" charset="0"/>
            </a:endParaRPr>
          </a:p>
          <a:p>
            <a:pPr lvl="3"/>
            <a:r>
              <a:rPr lang="zh-CN" altLang="en-US" smtClean="0">
                <a:sym typeface="Arial" pitchFamily="34" charset="0"/>
              </a:rPr>
              <a:t>第四级</a:t>
            </a:r>
            <a:endParaRPr lang="en-US" altLang="zh-CN" smtClean="0">
              <a:sym typeface="Arial" pitchFamily="34" charset="0"/>
            </a:endParaRPr>
          </a:p>
          <a:p>
            <a:pPr lvl="4"/>
            <a:r>
              <a:rPr lang="zh-CN" altLang="en-US" smtClean="0">
                <a:sym typeface="Arial" pitchFamily="34" charset="0"/>
              </a:rPr>
              <a:t>第五级</a:t>
            </a:r>
            <a:endParaRPr lang="en-US" altLang="zh-CN" smtClean="0">
              <a:sym typeface="Arial" pitchFamily="34" charset="0"/>
            </a:endParaRPr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 cmpd="sng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buFont typeface="Arial" panose="020B0604020202020204" pitchFamily="34" charset="0"/>
              <a:buNone/>
              <a:defRPr sz="1400">
                <a:latin typeface="Arial" pitchFamily="34" charset="0"/>
                <a:ea typeface="MS PGothic" panose="020B0600070205080204" pitchFamily="34" charset="-128"/>
              </a:defRPr>
            </a:lvl1pPr>
          </a:lstStyle>
          <a:p>
            <a:pPr>
              <a:defRPr/>
            </a:pPr>
            <a:fld id="{1511264F-57A6-409A-B74A-5DE6AA5531B7}" type="datetime1">
              <a:rPr lang="zh-CN" altLang="en-US"/>
              <a:pPr>
                <a:defRPr/>
              </a:pPr>
              <a:t>16/2/24</a:t>
            </a:fld>
            <a:endParaRPr lang="en-US" altLang="zh-CN" sz="1800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 cmpd="sng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buFont typeface="Arial" panose="020B0604020202020204" pitchFamily="34" charset="0"/>
              <a:buNone/>
              <a:defRPr sz="1400">
                <a:latin typeface="Arial" pitchFamily="34" charset="0"/>
                <a:ea typeface="MS PGothic" panose="020B0600070205080204" pitchFamily="34" charset="-128"/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 cmpd="sng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buFont typeface="Arial" pitchFamily="34" charset="0"/>
              <a:buNone/>
              <a:defRPr sz="1400" smtClean="0">
                <a:ea typeface="MS PGothic" pitchFamily="34" charset="-128"/>
              </a:defRPr>
            </a:lvl1pPr>
          </a:lstStyle>
          <a:p>
            <a:pPr>
              <a:defRPr/>
            </a:pPr>
            <a:fld id="{825A30F4-71FD-4BCB-BA9A-4769D906CCCE}" type="slidenum">
              <a:rPr lang="zh-CN" altLang="en-US"/>
              <a:pPr>
                <a:defRPr/>
              </a:pPr>
              <a:t>‹#›</a:t>
            </a:fld>
            <a:endParaRPr lang="en-US" altLang="zh-CN" sz="18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7001" r:id="rId1"/>
    <p:sldLayoutId id="2147487002" r:id="rId2"/>
    <p:sldLayoutId id="2147487003" r:id="rId3"/>
    <p:sldLayoutId id="2147487004" r:id="rId4"/>
    <p:sldLayoutId id="2147487005" r:id="rId5"/>
    <p:sldLayoutId id="2147487006" r:id="rId6"/>
    <p:sldLayoutId id="2147487007" r:id="rId7"/>
    <p:sldLayoutId id="2147487008" r:id="rId8"/>
    <p:sldLayoutId id="2147487009" r:id="rId9"/>
    <p:sldLayoutId id="2147487010" r:id="rId10"/>
    <p:sldLayoutId id="2147487011" r:id="rId11"/>
  </p:sldLayoutIdLst>
  <p:hf sldNum="0" hdr="0" ft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宋体" charset="0"/>
          <a:sym typeface="Arial" pitchFamily="34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  <a:cs typeface="宋体" charset="0"/>
          <a:sym typeface="Arial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  <a:cs typeface="宋体" charset="0"/>
          <a:sym typeface="Arial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  <a:cs typeface="宋体" charset="0"/>
          <a:sym typeface="Arial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  <a:cs typeface="宋体" charset="0"/>
          <a:sym typeface="Arial" pitchFamily="34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  <a:sym typeface="Arial" pitchFamily="34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  <a:sym typeface="Arial" pitchFamily="34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  <a:sym typeface="Arial" pitchFamily="34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  <a:sym typeface="Arial" pitchFamily="34" charset="0"/>
        </a:defRPr>
      </a:lvl9pPr>
    </p:titleStyle>
    <p:bodyStyle>
      <a:lvl1pPr marL="342900" indent="-342900" algn="l" defTabSz="0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宋体" charset="0"/>
          <a:sym typeface="Arial" pitchFamily="34" charset="0"/>
        </a:defRPr>
      </a:lvl1pPr>
      <a:lvl2pPr marL="742950" indent="-285750" algn="l" defTabSz="0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  <a:cs typeface="宋体" charset="0"/>
          <a:sym typeface="Arial" pitchFamily="34" charset="0"/>
        </a:defRPr>
      </a:lvl2pPr>
      <a:lvl3pPr marL="1143000" indent="-228600" algn="l" defTabSz="0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宋体" charset="0"/>
          <a:sym typeface="Arial" pitchFamily="34" charset="0"/>
        </a:defRPr>
      </a:lvl3pPr>
      <a:lvl4pPr marL="1600200" indent="-228600" algn="l" defTabSz="0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  <a:cs typeface="宋体" charset="0"/>
          <a:sym typeface="Arial" pitchFamily="34" charset="0"/>
        </a:defRPr>
      </a:lvl4pPr>
      <a:lvl5pPr marL="2057400" indent="-228600" algn="l" defTabSz="0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宋体" charset="0"/>
          <a:sym typeface="Arial" pitchFamily="34" charset="0"/>
        </a:defRPr>
      </a:lvl5pPr>
      <a:lvl6pPr marL="2514600" indent="-228600" algn="l" defTabSz="0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sym typeface="Arial" pitchFamily="34" charset="0"/>
        </a:defRPr>
      </a:lvl6pPr>
      <a:lvl7pPr marL="2971800" indent="-228600" algn="l" defTabSz="0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sym typeface="Arial" pitchFamily="34" charset="0"/>
        </a:defRPr>
      </a:lvl7pPr>
      <a:lvl8pPr marL="3429000" indent="-228600" algn="l" defTabSz="0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sym typeface="Arial" pitchFamily="34" charset="0"/>
        </a:defRPr>
      </a:lvl8pPr>
      <a:lvl9pPr marL="3886200" indent="-228600" algn="l" defTabSz="0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sym typeface="Arial" pitchFamily="34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>
                <a:sym typeface="Arial" pitchFamily="34" charset="0"/>
              </a:rPr>
              <a:t>单击此处编辑母版标题样式</a:t>
            </a:r>
            <a:endParaRPr lang="en-US" altLang="zh-CN" smtClean="0">
              <a:sym typeface="Arial" pitchFamily="34" charset="0"/>
            </a:endParaRP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>
                <a:sym typeface="Arial" pitchFamily="34" charset="0"/>
              </a:rPr>
              <a:t>单击此处编辑母版文本样式</a:t>
            </a:r>
            <a:endParaRPr lang="en-US" altLang="zh-CN" smtClean="0">
              <a:sym typeface="Arial" pitchFamily="34" charset="0"/>
            </a:endParaRPr>
          </a:p>
          <a:p>
            <a:pPr lvl="1"/>
            <a:r>
              <a:rPr lang="zh-CN" altLang="en-US" smtClean="0">
                <a:sym typeface="Arial" pitchFamily="34" charset="0"/>
              </a:rPr>
              <a:t>第二级</a:t>
            </a:r>
            <a:endParaRPr lang="en-US" altLang="zh-CN" smtClean="0">
              <a:sym typeface="Arial" pitchFamily="34" charset="0"/>
            </a:endParaRPr>
          </a:p>
          <a:p>
            <a:pPr lvl="2"/>
            <a:r>
              <a:rPr lang="zh-CN" altLang="en-US" smtClean="0">
                <a:sym typeface="Arial" pitchFamily="34" charset="0"/>
              </a:rPr>
              <a:t>第三级</a:t>
            </a:r>
            <a:endParaRPr lang="en-US" altLang="zh-CN" smtClean="0">
              <a:sym typeface="Arial" pitchFamily="34" charset="0"/>
            </a:endParaRPr>
          </a:p>
          <a:p>
            <a:pPr lvl="3"/>
            <a:r>
              <a:rPr lang="zh-CN" altLang="en-US" smtClean="0">
                <a:sym typeface="Arial" pitchFamily="34" charset="0"/>
              </a:rPr>
              <a:t>第四级</a:t>
            </a:r>
            <a:endParaRPr lang="en-US" altLang="zh-CN" smtClean="0">
              <a:sym typeface="Arial" pitchFamily="34" charset="0"/>
            </a:endParaRPr>
          </a:p>
          <a:p>
            <a:pPr lvl="4"/>
            <a:r>
              <a:rPr lang="zh-CN" altLang="en-US" smtClean="0">
                <a:sym typeface="Arial" pitchFamily="34" charset="0"/>
              </a:rPr>
              <a:t>第五级</a:t>
            </a:r>
            <a:endParaRPr lang="en-US" altLang="zh-CN" smtClean="0">
              <a:sym typeface="Arial" pitchFamily="34" charset="0"/>
            </a:endParaRPr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 cmpd="sng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buFont typeface="Arial" panose="020B0604020202020204" pitchFamily="34" charset="0"/>
              <a:buNone/>
              <a:defRPr sz="1400">
                <a:latin typeface="Arial" pitchFamily="34" charset="0"/>
                <a:ea typeface="MS PGothic" panose="020B0600070205080204" pitchFamily="34" charset="-128"/>
              </a:defRPr>
            </a:lvl1pPr>
          </a:lstStyle>
          <a:p>
            <a:pPr>
              <a:defRPr/>
            </a:pPr>
            <a:fld id="{CDD47CD6-9AE2-4D02-8414-EDC806EC932E}" type="datetime1">
              <a:rPr lang="zh-CN" altLang="en-US"/>
              <a:pPr>
                <a:defRPr/>
              </a:pPr>
              <a:t>16/2/24</a:t>
            </a:fld>
            <a:endParaRPr lang="en-US" altLang="zh-CN" sz="1800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 cmpd="sng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buFont typeface="Arial" panose="020B0604020202020204" pitchFamily="34" charset="0"/>
              <a:buNone/>
              <a:defRPr sz="1400">
                <a:latin typeface="Arial" pitchFamily="34" charset="0"/>
                <a:ea typeface="MS PGothic" panose="020B0600070205080204" pitchFamily="34" charset="-128"/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 cmpd="sng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buFont typeface="Arial" pitchFamily="34" charset="0"/>
              <a:buNone/>
              <a:defRPr sz="1400" smtClean="0">
                <a:ea typeface="MS PGothic" pitchFamily="34" charset="-128"/>
              </a:defRPr>
            </a:lvl1pPr>
          </a:lstStyle>
          <a:p>
            <a:pPr>
              <a:defRPr/>
            </a:pPr>
            <a:fld id="{42E4E6FD-AA13-4E51-967D-3692AAB23378}" type="slidenum">
              <a:rPr lang="zh-CN" altLang="en-US"/>
              <a:pPr>
                <a:defRPr/>
              </a:pPr>
              <a:t>‹#›</a:t>
            </a:fld>
            <a:endParaRPr lang="en-US" altLang="zh-CN" sz="18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7012" r:id="rId1"/>
    <p:sldLayoutId id="2147487013" r:id="rId2"/>
    <p:sldLayoutId id="2147487014" r:id="rId3"/>
    <p:sldLayoutId id="2147487015" r:id="rId4"/>
    <p:sldLayoutId id="2147487016" r:id="rId5"/>
    <p:sldLayoutId id="2147487017" r:id="rId6"/>
    <p:sldLayoutId id="2147487018" r:id="rId7"/>
    <p:sldLayoutId id="2147487019" r:id="rId8"/>
    <p:sldLayoutId id="2147487020" r:id="rId9"/>
    <p:sldLayoutId id="2147487021" r:id="rId10"/>
    <p:sldLayoutId id="2147487022" r:id="rId11"/>
  </p:sldLayoutIdLst>
  <p:hf sldNum="0" hdr="0" ft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宋体" charset="0"/>
          <a:sym typeface="Arial" pitchFamily="34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  <a:cs typeface="宋体" charset="0"/>
          <a:sym typeface="Arial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  <a:cs typeface="宋体" charset="0"/>
          <a:sym typeface="Arial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  <a:cs typeface="宋体" charset="0"/>
          <a:sym typeface="Arial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  <a:cs typeface="宋体" charset="0"/>
          <a:sym typeface="Arial" pitchFamily="34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  <a:sym typeface="Arial" pitchFamily="34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  <a:sym typeface="Arial" pitchFamily="34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  <a:sym typeface="Arial" pitchFamily="34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  <a:sym typeface="Arial" pitchFamily="34" charset="0"/>
        </a:defRPr>
      </a:lvl9pPr>
    </p:titleStyle>
    <p:bodyStyle>
      <a:lvl1pPr marL="342900" indent="-342900" algn="l" defTabSz="0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宋体" charset="0"/>
          <a:sym typeface="Arial" pitchFamily="34" charset="0"/>
        </a:defRPr>
      </a:lvl1pPr>
      <a:lvl2pPr marL="742950" indent="-285750" algn="l" defTabSz="0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  <a:cs typeface="宋体" charset="0"/>
          <a:sym typeface="Arial" pitchFamily="34" charset="0"/>
        </a:defRPr>
      </a:lvl2pPr>
      <a:lvl3pPr marL="1143000" indent="-228600" algn="l" defTabSz="0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宋体" charset="0"/>
          <a:sym typeface="Arial" pitchFamily="34" charset="0"/>
        </a:defRPr>
      </a:lvl3pPr>
      <a:lvl4pPr marL="1600200" indent="-228600" algn="l" defTabSz="0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  <a:cs typeface="宋体" charset="0"/>
          <a:sym typeface="Arial" pitchFamily="34" charset="0"/>
        </a:defRPr>
      </a:lvl4pPr>
      <a:lvl5pPr marL="2057400" indent="-228600" algn="l" defTabSz="0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宋体" charset="0"/>
          <a:sym typeface="Arial" pitchFamily="34" charset="0"/>
        </a:defRPr>
      </a:lvl5pPr>
      <a:lvl6pPr marL="2514600" indent="-228600" algn="l" defTabSz="0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sym typeface="Arial" pitchFamily="34" charset="0"/>
        </a:defRPr>
      </a:lvl6pPr>
      <a:lvl7pPr marL="2971800" indent="-228600" algn="l" defTabSz="0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sym typeface="Arial" pitchFamily="34" charset="0"/>
        </a:defRPr>
      </a:lvl7pPr>
      <a:lvl8pPr marL="3429000" indent="-228600" algn="l" defTabSz="0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sym typeface="Arial" pitchFamily="34" charset="0"/>
        </a:defRPr>
      </a:lvl8pPr>
      <a:lvl9pPr marL="3886200" indent="-228600" algn="l" defTabSz="0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sym typeface="Arial" pitchFamily="34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>
                <a:sym typeface="Arial" pitchFamily="34" charset="0"/>
              </a:rPr>
              <a:t>单击此处编辑母版标题样式</a:t>
            </a:r>
            <a:endParaRPr lang="en-US" altLang="zh-CN" smtClean="0">
              <a:sym typeface="Arial" pitchFamily="34" charset="0"/>
            </a:endParaRP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>
                <a:sym typeface="Arial" pitchFamily="34" charset="0"/>
              </a:rPr>
              <a:t>单击此处编辑母版文本样式</a:t>
            </a:r>
            <a:endParaRPr lang="en-US" altLang="zh-CN" smtClean="0">
              <a:sym typeface="Arial" pitchFamily="34" charset="0"/>
            </a:endParaRPr>
          </a:p>
          <a:p>
            <a:pPr lvl="1"/>
            <a:r>
              <a:rPr lang="zh-CN" altLang="en-US" smtClean="0">
                <a:sym typeface="Arial" pitchFamily="34" charset="0"/>
              </a:rPr>
              <a:t>第二级</a:t>
            </a:r>
            <a:endParaRPr lang="en-US" altLang="zh-CN" smtClean="0">
              <a:sym typeface="Arial" pitchFamily="34" charset="0"/>
            </a:endParaRPr>
          </a:p>
          <a:p>
            <a:pPr lvl="2"/>
            <a:r>
              <a:rPr lang="zh-CN" altLang="en-US" smtClean="0">
                <a:sym typeface="Arial" pitchFamily="34" charset="0"/>
              </a:rPr>
              <a:t>第三级</a:t>
            </a:r>
            <a:endParaRPr lang="en-US" altLang="zh-CN" smtClean="0">
              <a:sym typeface="Arial" pitchFamily="34" charset="0"/>
            </a:endParaRPr>
          </a:p>
          <a:p>
            <a:pPr lvl="3"/>
            <a:r>
              <a:rPr lang="zh-CN" altLang="en-US" smtClean="0">
                <a:sym typeface="Arial" pitchFamily="34" charset="0"/>
              </a:rPr>
              <a:t>第四级</a:t>
            </a:r>
            <a:endParaRPr lang="en-US" altLang="zh-CN" smtClean="0">
              <a:sym typeface="Arial" pitchFamily="34" charset="0"/>
            </a:endParaRPr>
          </a:p>
          <a:p>
            <a:pPr lvl="4"/>
            <a:r>
              <a:rPr lang="zh-CN" altLang="en-US" smtClean="0">
                <a:sym typeface="Arial" pitchFamily="34" charset="0"/>
              </a:rPr>
              <a:t>第五级</a:t>
            </a:r>
            <a:endParaRPr lang="en-US" altLang="zh-CN" smtClean="0">
              <a:sym typeface="Arial" pitchFamily="34" charset="0"/>
            </a:endParaRPr>
          </a:p>
        </p:txBody>
      </p:sp>
      <p:sp>
        <p:nvSpPr>
          <p:cNvPr id="512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 cmpd="sng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buFont typeface="Arial" panose="020B0604020202020204" pitchFamily="34" charset="0"/>
              <a:buNone/>
              <a:defRPr sz="1400">
                <a:latin typeface="Arial" pitchFamily="34" charset="0"/>
                <a:ea typeface="MS PGothic" panose="020B0600070205080204" pitchFamily="34" charset="-128"/>
              </a:defRPr>
            </a:lvl1pPr>
          </a:lstStyle>
          <a:p>
            <a:pPr>
              <a:defRPr/>
            </a:pPr>
            <a:fld id="{33B93214-22F6-453C-8425-0CBECD458C1B}" type="datetime1">
              <a:rPr lang="zh-CN" altLang="en-US"/>
              <a:pPr>
                <a:defRPr/>
              </a:pPr>
              <a:t>16/2/24</a:t>
            </a:fld>
            <a:endParaRPr lang="en-US" altLang="zh-CN" sz="1800"/>
          </a:p>
        </p:txBody>
      </p:sp>
      <p:sp>
        <p:nvSpPr>
          <p:cNvPr id="512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 cmpd="sng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buFont typeface="Arial" panose="020B0604020202020204" pitchFamily="34" charset="0"/>
              <a:buNone/>
              <a:defRPr sz="1400">
                <a:latin typeface="Arial" pitchFamily="34" charset="0"/>
                <a:ea typeface="MS PGothic" panose="020B0600070205080204" pitchFamily="34" charset="-128"/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 cmpd="sng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buFont typeface="Arial" pitchFamily="34" charset="0"/>
              <a:buNone/>
              <a:defRPr sz="1400" smtClean="0">
                <a:ea typeface="MS PGothic" pitchFamily="34" charset="-128"/>
              </a:defRPr>
            </a:lvl1pPr>
          </a:lstStyle>
          <a:p>
            <a:pPr>
              <a:defRPr/>
            </a:pPr>
            <a:fld id="{E59E70A9-8F80-496C-B101-F3B618C7F9E6}" type="slidenum">
              <a:rPr lang="zh-CN" altLang="en-US"/>
              <a:pPr>
                <a:defRPr/>
              </a:pPr>
              <a:t>‹#›</a:t>
            </a:fld>
            <a:endParaRPr lang="en-US" altLang="zh-CN" sz="18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7023" r:id="rId1"/>
    <p:sldLayoutId id="2147487024" r:id="rId2"/>
    <p:sldLayoutId id="2147487025" r:id="rId3"/>
    <p:sldLayoutId id="2147487026" r:id="rId4"/>
    <p:sldLayoutId id="2147487027" r:id="rId5"/>
    <p:sldLayoutId id="2147487028" r:id="rId6"/>
    <p:sldLayoutId id="2147487029" r:id="rId7"/>
    <p:sldLayoutId id="2147487030" r:id="rId8"/>
    <p:sldLayoutId id="2147487031" r:id="rId9"/>
    <p:sldLayoutId id="2147487032" r:id="rId10"/>
    <p:sldLayoutId id="2147487033" r:id="rId11"/>
  </p:sldLayoutIdLst>
  <p:hf sldNum="0" hdr="0" ft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宋体" charset="0"/>
          <a:sym typeface="Arial" pitchFamily="34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  <a:cs typeface="宋体" charset="0"/>
          <a:sym typeface="Arial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  <a:cs typeface="宋体" charset="0"/>
          <a:sym typeface="Arial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  <a:cs typeface="宋体" charset="0"/>
          <a:sym typeface="Arial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  <a:cs typeface="宋体" charset="0"/>
          <a:sym typeface="Arial" pitchFamily="34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  <a:sym typeface="Arial" pitchFamily="34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  <a:sym typeface="Arial" pitchFamily="34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  <a:sym typeface="Arial" pitchFamily="34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  <a:sym typeface="Arial" pitchFamily="34" charset="0"/>
        </a:defRPr>
      </a:lvl9pPr>
    </p:titleStyle>
    <p:bodyStyle>
      <a:lvl1pPr marL="342900" indent="-342900" algn="l" defTabSz="0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宋体" charset="0"/>
          <a:sym typeface="Arial" pitchFamily="34" charset="0"/>
        </a:defRPr>
      </a:lvl1pPr>
      <a:lvl2pPr marL="742950" indent="-285750" algn="l" defTabSz="0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  <a:cs typeface="宋体" charset="0"/>
          <a:sym typeface="Arial" pitchFamily="34" charset="0"/>
        </a:defRPr>
      </a:lvl2pPr>
      <a:lvl3pPr marL="1143000" indent="-228600" algn="l" defTabSz="0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宋体" charset="0"/>
          <a:sym typeface="Arial" pitchFamily="34" charset="0"/>
        </a:defRPr>
      </a:lvl3pPr>
      <a:lvl4pPr marL="1600200" indent="-228600" algn="l" defTabSz="0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  <a:cs typeface="宋体" charset="0"/>
          <a:sym typeface="Arial" pitchFamily="34" charset="0"/>
        </a:defRPr>
      </a:lvl4pPr>
      <a:lvl5pPr marL="2057400" indent="-228600" algn="l" defTabSz="0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宋体" charset="0"/>
          <a:sym typeface="Arial" pitchFamily="34" charset="0"/>
        </a:defRPr>
      </a:lvl5pPr>
      <a:lvl6pPr marL="2514600" indent="-228600" algn="l" defTabSz="0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sym typeface="Arial" pitchFamily="34" charset="0"/>
        </a:defRPr>
      </a:lvl6pPr>
      <a:lvl7pPr marL="2971800" indent="-228600" algn="l" defTabSz="0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sym typeface="Arial" pitchFamily="34" charset="0"/>
        </a:defRPr>
      </a:lvl7pPr>
      <a:lvl8pPr marL="3429000" indent="-228600" algn="l" defTabSz="0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sym typeface="Arial" pitchFamily="34" charset="0"/>
        </a:defRPr>
      </a:lvl8pPr>
      <a:lvl9pPr marL="3886200" indent="-228600" algn="l" defTabSz="0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sym typeface="Arial" pitchFamily="34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矩形 2"/>
          <p:cNvSpPr>
            <a:spLocks noChangeArrowheads="1"/>
          </p:cNvSpPr>
          <p:nvPr/>
        </p:nvSpPr>
        <p:spPr bwMode="auto">
          <a:xfrm>
            <a:off x="34925" y="26988"/>
            <a:ext cx="792163" cy="809625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buFont typeface="Arial" panose="020B0604020202020204" pitchFamily="34" charset="0"/>
              <a:buNone/>
              <a:defRPr/>
            </a:pPr>
            <a:endParaRPr lang="en-US" sz="800" b="1" smtClean="0">
              <a:solidFill>
                <a:srgbClr val="000000"/>
              </a:solidFill>
              <a:ea typeface="MS PGothic" panose="020B0600070205080204" pitchFamily="34" charset="-128"/>
            </a:endParaRPr>
          </a:p>
        </p:txBody>
      </p:sp>
      <p:sp>
        <p:nvSpPr>
          <p:cNvPr id="62467" name="Rectangle 3"/>
          <p:cNvSpPr>
            <a:spLocks noChangeArrowheads="1"/>
          </p:cNvSpPr>
          <p:nvPr/>
        </p:nvSpPr>
        <p:spPr bwMode="auto">
          <a:xfrm rot="10800000">
            <a:off x="152400" y="841375"/>
            <a:ext cx="4318000" cy="28575"/>
          </a:xfrm>
          <a:prstGeom prst="rect">
            <a:avLst/>
          </a:prstGeom>
          <a:gradFill rotWithShape="1">
            <a:gsLst>
              <a:gs pos="0">
                <a:srgbClr val="FFFFFF"/>
              </a:gs>
              <a:gs pos="100000">
                <a:srgbClr val="133984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buFont typeface="Arial" panose="020B0604020202020204" pitchFamily="34" charset="0"/>
              <a:buNone/>
              <a:defRPr/>
            </a:pPr>
            <a:endParaRPr lang="en-US" sz="1800" smtClean="0">
              <a:solidFill>
                <a:srgbClr val="000000"/>
              </a:solidFill>
              <a:sym typeface="Arial" panose="020B0604020202020204" pitchFamily="34" charset="0"/>
            </a:endParaRPr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609600" y="149225"/>
            <a:ext cx="8001000" cy="688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54000" rIns="91440" bIns="45720" numCol="1" anchor="t" anchorCtr="1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>
                <a:sym typeface="黑体" pitchFamily="49" charset="-122"/>
              </a:rPr>
              <a:t>单击此处编辑母版标题样式</a:t>
            </a:r>
            <a:endParaRPr lang="en-US" altLang="zh-CN" smtClean="0">
              <a:sym typeface="黑体" pitchFamily="49" charset="-122"/>
            </a:endParaRPr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body" idx="1"/>
          </p:nvPr>
        </p:nvSpPr>
        <p:spPr bwMode="auto">
          <a:xfrm>
            <a:off x="400050" y="1268413"/>
            <a:ext cx="8229600" cy="5065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>
                <a:sym typeface="Arial" pitchFamily="34" charset="0"/>
              </a:rPr>
              <a:t>单击此处编辑母版文本样式</a:t>
            </a:r>
            <a:endParaRPr lang="en-US" altLang="zh-CN" smtClean="0">
              <a:sym typeface="Arial" pitchFamily="34" charset="0"/>
            </a:endParaRPr>
          </a:p>
          <a:p>
            <a:pPr lvl="1"/>
            <a:r>
              <a:rPr lang="zh-CN" altLang="en-US" smtClean="0">
                <a:sym typeface="Arial" pitchFamily="34" charset="0"/>
              </a:rPr>
              <a:t>第二级</a:t>
            </a:r>
            <a:endParaRPr lang="en-US" altLang="zh-CN" smtClean="0">
              <a:sym typeface="Arial" pitchFamily="34" charset="0"/>
            </a:endParaRPr>
          </a:p>
        </p:txBody>
      </p:sp>
      <p:sp>
        <p:nvSpPr>
          <p:cNvPr id="62470" name="TextBox 3"/>
          <p:cNvSpPr>
            <a:spLocks noChangeArrowheads="1"/>
          </p:cNvSpPr>
          <p:nvPr/>
        </p:nvSpPr>
        <p:spPr bwMode="auto">
          <a:xfrm>
            <a:off x="8077200" y="6488113"/>
            <a:ext cx="1066800" cy="366712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/>
          <a:p>
            <a:pPr>
              <a:buFont typeface="Arial" pitchFamily="34" charset="0"/>
              <a:buNone/>
              <a:defRPr/>
            </a:pPr>
            <a:fld id="{F867D287-8A63-4B3C-B206-C38F0851621F}" type="slidenum">
              <a:rPr lang="zh-CN" altLang="en-US" sz="1800">
                <a:solidFill>
                  <a:srgbClr val="132584"/>
                </a:solidFill>
                <a:ea typeface="黑体" pitchFamily="49" charset="-122"/>
                <a:sym typeface="Arial" pitchFamily="34" charset="0"/>
              </a:rPr>
              <a:pPr>
                <a:buFont typeface="Arial" pitchFamily="34" charset="0"/>
                <a:buNone/>
                <a:defRPr/>
              </a:pPr>
              <a:t>‹#›</a:t>
            </a:fld>
            <a:endParaRPr lang="zh-CN" altLang="en-US" sz="1800">
              <a:solidFill>
                <a:srgbClr val="132584"/>
              </a:solidFill>
              <a:ea typeface="黑体" pitchFamily="49" charset="-122"/>
              <a:sym typeface="Arial" pitchFamily="34" charset="0"/>
            </a:endParaRPr>
          </a:p>
        </p:txBody>
      </p:sp>
      <p:pic>
        <p:nvPicPr>
          <p:cNvPr id="6151" name="图片 1"/>
          <p:cNvPicPr>
            <a:picLocks noChangeAspect="1" noChangeArrowheads="1"/>
          </p:cNvPicPr>
          <p:nvPr/>
        </p:nvPicPr>
        <p:blipFill>
          <a:blip r:embed="rId13"/>
          <a:srcRect/>
          <a:stretch>
            <a:fillRect/>
          </a:stretch>
        </p:blipFill>
        <p:spPr bwMode="auto">
          <a:xfrm>
            <a:off x="152400" y="260350"/>
            <a:ext cx="557213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6956" r:id="rId1"/>
    <p:sldLayoutId id="2147486957" r:id="rId2"/>
    <p:sldLayoutId id="2147486958" r:id="rId3"/>
    <p:sldLayoutId id="2147486959" r:id="rId4"/>
    <p:sldLayoutId id="2147486960" r:id="rId5"/>
    <p:sldLayoutId id="2147486961" r:id="rId6"/>
    <p:sldLayoutId id="2147486962" r:id="rId7"/>
    <p:sldLayoutId id="2147486963" r:id="rId8"/>
    <p:sldLayoutId id="2147486964" r:id="rId9"/>
    <p:sldLayoutId id="2147486965" r:id="rId10"/>
    <p:sldLayoutId id="2147486966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C00000"/>
          </a:solidFill>
          <a:latin typeface="+mj-lt"/>
          <a:ea typeface="+mj-ea"/>
          <a:cs typeface="黑体" charset="0"/>
          <a:sym typeface="黑体" pitchFamily="49" charset="-122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C00000"/>
          </a:solidFill>
          <a:latin typeface="黑体" pitchFamily="49" charset="-122"/>
          <a:ea typeface="黑体" pitchFamily="49" charset="-122"/>
          <a:cs typeface="黑体" charset="0"/>
          <a:sym typeface="黑体" pitchFamily="49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C00000"/>
          </a:solidFill>
          <a:latin typeface="黑体" pitchFamily="49" charset="-122"/>
          <a:ea typeface="黑体" pitchFamily="49" charset="-122"/>
          <a:cs typeface="黑体" charset="0"/>
          <a:sym typeface="黑体" pitchFamily="49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C00000"/>
          </a:solidFill>
          <a:latin typeface="黑体" pitchFamily="49" charset="-122"/>
          <a:ea typeface="黑体" pitchFamily="49" charset="-122"/>
          <a:cs typeface="黑体" charset="0"/>
          <a:sym typeface="黑体" pitchFamily="49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C00000"/>
          </a:solidFill>
          <a:latin typeface="黑体" pitchFamily="49" charset="-122"/>
          <a:ea typeface="黑体" pitchFamily="49" charset="-122"/>
          <a:cs typeface="黑体" charset="0"/>
          <a:sym typeface="黑体" pitchFamily="49" charset="-122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C00000"/>
          </a:solidFill>
          <a:latin typeface="黑体" pitchFamily="49" charset="-122"/>
          <a:ea typeface="黑体" pitchFamily="49" charset="-122"/>
          <a:sym typeface="黑体" pitchFamily="49" charset="-122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C00000"/>
          </a:solidFill>
          <a:latin typeface="黑体" pitchFamily="49" charset="-122"/>
          <a:ea typeface="黑体" pitchFamily="49" charset="-122"/>
          <a:sym typeface="黑体" pitchFamily="49" charset="-122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C00000"/>
          </a:solidFill>
          <a:latin typeface="黑体" pitchFamily="49" charset="-122"/>
          <a:ea typeface="黑体" pitchFamily="49" charset="-122"/>
          <a:sym typeface="黑体" pitchFamily="49" charset="-122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C00000"/>
          </a:solidFill>
          <a:latin typeface="黑体" pitchFamily="49" charset="-122"/>
          <a:ea typeface="黑体" pitchFamily="49" charset="-122"/>
          <a:sym typeface="黑体" pitchFamily="49" charset="-122"/>
        </a:defRPr>
      </a:lvl9pPr>
    </p:titleStyle>
    <p:bodyStyle>
      <a:lvl1pPr marL="449263" indent="-449263" algn="l" defTabSz="0" rtl="0" eaLnBrk="0" fontAlgn="base" hangingPunct="0">
        <a:lnSpc>
          <a:spcPct val="110000"/>
        </a:lnSpc>
        <a:spcBef>
          <a:spcPct val="20000"/>
        </a:spcBef>
        <a:spcAft>
          <a:spcPct val="0"/>
        </a:spcAft>
        <a:buSzPct val="120000"/>
        <a:buBlip>
          <a:blip r:embed="rId14"/>
        </a:buBlip>
        <a:defRPr sz="2800">
          <a:solidFill>
            <a:srgbClr val="133984"/>
          </a:solidFill>
          <a:latin typeface="+mn-lt"/>
          <a:ea typeface="+mn-ea"/>
          <a:cs typeface="黑体" charset="0"/>
          <a:sym typeface="Arial" pitchFamily="34" charset="0"/>
        </a:defRPr>
      </a:lvl1pPr>
      <a:lvl2pPr marL="914400" indent="-285750" algn="l" defTabSz="0" rtl="0" eaLnBrk="0" fontAlgn="base" hangingPunct="0">
        <a:lnSpc>
          <a:spcPct val="110000"/>
        </a:lnSpc>
        <a:spcBef>
          <a:spcPct val="20000"/>
        </a:spcBef>
        <a:spcAft>
          <a:spcPct val="0"/>
        </a:spcAft>
        <a:buClr>
          <a:srgbClr val="000066"/>
        </a:buClr>
        <a:buSzPct val="120000"/>
        <a:buChar char="•"/>
        <a:defRPr sz="2400">
          <a:solidFill>
            <a:srgbClr val="133984"/>
          </a:solidFill>
          <a:latin typeface="+mn-lt"/>
          <a:ea typeface="+mn-ea"/>
          <a:cs typeface="黑体" charset="0"/>
          <a:sym typeface="Arial" pitchFamily="34" charset="0"/>
        </a:defRPr>
      </a:lvl2pPr>
      <a:lvl3pPr marL="1322388" indent="-227013" algn="l" defTabSz="0" rtl="0" eaLnBrk="0" fontAlgn="base" hangingPunct="0">
        <a:spcBef>
          <a:spcPct val="20000"/>
        </a:spcBef>
        <a:spcAft>
          <a:spcPct val="0"/>
        </a:spcAft>
        <a:buClr>
          <a:srgbClr val="000066"/>
        </a:buClr>
        <a:buSzPct val="120000"/>
        <a:buChar char="•"/>
        <a:defRPr sz="2400">
          <a:solidFill>
            <a:schemeClr val="tx1"/>
          </a:solidFill>
          <a:latin typeface="+mn-lt"/>
          <a:ea typeface="宋体" pitchFamily="2" charset="-122"/>
          <a:cs typeface="宋体" charset="0"/>
          <a:sym typeface="Arial" pitchFamily="34" charset="0"/>
        </a:defRPr>
      </a:lvl3pPr>
      <a:lvl4pPr marL="1730375" indent="-228600" algn="l" defTabSz="0" rtl="0" eaLnBrk="0" fontAlgn="base" hangingPunct="0">
        <a:spcBef>
          <a:spcPct val="20000"/>
        </a:spcBef>
        <a:spcAft>
          <a:spcPct val="0"/>
        </a:spcAft>
        <a:buClr>
          <a:srgbClr val="000066"/>
        </a:buClr>
        <a:buSzPct val="120000"/>
        <a:buChar char="–"/>
        <a:defRPr sz="2000">
          <a:solidFill>
            <a:schemeClr val="tx1"/>
          </a:solidFill>
          <a:latin typeface="+mn-lt"/>
          <a:ea typeface="宋体" pitchFamily="2" charset="-122"/>
          <a:cs typeface="宋体" charset="0"/>
          <a:sym typeface="Arial" pitchFamily="34" charset="0"/>
        </a:defRPr>
      </a:lvl4pPr>
      <a:lvl5pPr marL="2138363" indent="-227013" algn="l" defTabSz="0" rtl="0" eaLnBrk="0" fontAlgn="base" hangingPunct="0">
        <a:spcBef>
          <a:spcPct val="20000"/>
        </a:spcBef>
        <a:spcAft>
          <a:spcPct val="0"/>
        </a:spcAft>
        <a:buClr>
          <a:srgbClr val="000066"/>
        </a:buClr>
        <a:buSzPct val="120000"/>
        <a:buChar char="»"/>
        <a:defRPr sz="2000">
          <a:solidFill>
            <a:schemeClr val="tx1"/>
          </a:solidFill>
          <a:latin typeface="+mn-lt"/>
          <a:ea typeface="宋体" pitchFamily="2" charset="-122"/>
          <a:cs typeface="宋体" charset="0"/>
          <a:sym typeface="Arial" pitchFamily="34" charset="0"/>
        </a:defRPr>
      </a:lvl5pPr>
      <a:lvl6pPr marL="2595563" indent="-227013" algn="l" defTabSz="0" rtl="0" eaLnBrk="0" fontAlgn="base" hangingPunct="0">
        <a:spcBef>
          <a:spcPct val="20000"/>
        </a:spcBef>
        <a:spcAft>
          <a:spcPct val="0"/>
        </a:spcAft>
        <a:buClr>
          <a:srgbClr val="000066"/>
        </a:buClr>
        <a:buSzPct val="120000"/>
        <a:buChar char="»"/>
        <a:defRPr sz="2000">
          <a:solidFill>
            <a:schemeClr val="tx1"/>
          </a:solidFill>
          <a:latin typeface="+mn-lt"/>
          <a:ea typeface="宋体" pitchFamily="2" charset="-122"/>
          <a:sym typeface="Arial" pitchFamily="34" charset="0"/>
        </a:defRPr>
      </a:lvl6pPr>
      <a:lvl7pPr marL="3052763" indent="-227013" algn="l" defTabSz="0" rtl="0" eaLnBrk="0" fontAlgn="base" hangingPunct="0">
        <a:spcBef>
          <a:spcPct val="20000"/>
        </a:spcBef>
        <a:spcAft>
          <a:spcPct val="0"/>
        </a:spcAft>
        <a:buClr>
          <a:srgbClr val="000066"/>
        </a:buClr>
        <a:buSzPct val="120000"/>
        <a:buChar char="»"/>
        <a:defRPr sz="2000">
          <a:solidFill>
            <a:schemeClr val="tx1"/>
          </a:solidFill>
          <a:latin typeface="+mn-lt"/>
          <a:ea typeface="宋体" pitchFamily="2" charset="-122"/>
          <a:sym typeface="Arial" pitchFamily="34" charset="0"/>
        </a:defRPr>
      </a:lvl7pPr>
      <a:lvl8pPr marL="3509963" indent="-227013" algn="l" defTabSz="0" rtl="0" eaLnBrk="0" fontAlgn="base" hangingPunct="0">
        <a:spcBef>
          <a:spcPct val="20000"/>
        </a:spcBef>
        <a:spcAft>
          <a:spcPct val="0"/>
        </a:spcAft>
        <a:buClr>
          <a:srgbClr val="000066"/>
        </a:buClr>
        <a:buSzPct val="120000"/>
        <a:buChar char="»"/>
        <a:defRPr sz="2000">
          <a:solidFill>
            <a:schemeClr val="tx1"/>
          </a:solidFill>
          <a:latin typeface="+mn-lt"/>
          <a:ea typeface="宋体" pitchFamily="2" charset="-122"/>
          <a:sym typeface="Arial" pitchFamily="34" charset="0"/>
        </a:defRPr>
      </a:lvl8pPr>
      <a:lvl9pPr marL="3967163" indent="-227013" algn="l" defTabSz="0" rtl="0" eaLnBrk="0" fontAlgn="base" hangingPunct="0">
        <a:spcBef>
          <a:spcPct val="20000"/>
        </a:spcBef>
        <a:spcAft>
          <a:spcPct val="0"/>
        </a:spcAft>
        <a:buClr>
          <a:srgbClr val="000066"/>
        </a:buClr>
        <a:buSzPct val="120000"/>
        <a:buChar char="»"/>
        <a:defRPr sz="2000">
          <a:solidFill>
            <a:schemeClr val="tx1"/>
          </a:solidFill>
          <a:latin typeface="+mn-lt"/>
          <a:ea typeface="宋体" pitchFamily="2" charset="-122"/>
          <a:sym typeface="Arial" pitchFamily="34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直接连接符 3"/>
          <p:cNvSpPr>
            <a:spLocks noChangeShapeType="1"/>
          </p:cNvSpPr>
          <p:nvPr/>
        </p:nvSpPr>
        <p:spPr bwMode="auto">
          <a:xfrm>
            <a:off x="115888" y="842963"/>
            <a:ext cx="9028112" cy="1587"/>
          </a:xfrm>
          <a:prstGeom prst="line">
            <a:avLst/>
          </a:prstGeom>
          <a:noFill/>
          <a:ln w="38100">
            <a:solidFill>
              <a:schemeClr val="accent1"/>
            </a:solidFill>
            <a:round/>
            <a:headEnd/>
            <a:tailEnd/>
          </a:ln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7171" name="Rectangle 2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914400" y="228600"/>
            <a:ext cx="77724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>
                <a:sym typeface="Osaka" charset="-128"/>
              </a:rPr>
              <a:t>Click to edit Master title style</a:t>
            </a:r>
          </a:p>
        </p:txBody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1066800"/>
            <a:ext cx="7162800" cy="495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>
                <a:sym typeface="Osaka" charset="-128"/>
              </a:rPr>
              <a:t>Click to edit Master text styles</a:t>
            </a:r>
          </a:p>
          <a:p>
            <a:pPr lvl="1"/>
            <a:r>
              <a:rPr lang="en-US" altLang="zh-CN" smtClean="0">
                <a:sym typeface="Osaka" charset="-128"/>
              </a:rPr>
              <a:t>Second level</a:t>
            </a:r>
          </a:p>
          <a:p>
            <a:pPr lvl="2"/>
            <a:r>
              <a:rPr lang="en-US" altLang="zh-CN" smtClean="0">
                <a:sym typeface="Osaka" charset="-128"/>
              </a:rPr>
              <a:t>Third level</a:t>
            </a:r>
          </a:p>
          <a:p>
            <a:pPr lvl="3"/>
            <a:r>
              <a:rPr lang="en-US" altLang="zh-CN" smtClean="0">
                <a:sym typeface="Osaka" charset="-128"/>
              </a:rPr>
              <a:t>Fourth level</a:t>
            </a:r>
          </a:p>
          <a:p>
            <a:pPr lvl="4"/>
            <a:r>
              <a:rPr lang="en-US" altLang="zh-CN" smtClean="0">
                <a:sym typeface="Osaka" charset="-128"/>
              </a:rPr>
              <a:t>Fifth level</a:t>
            </a:r>
          </a:p>
        </p:txBody>
      </p:sp>
      <p:pic>
        <p:nvPicPr>
          <p:cNvPr id="7173" name="图片 7"/>
          <p:cNvPicPr>
            <a:picLocks noChangeAspect="1" noChangeArrowheads="1"/>
          </p:cNvPicPr>
          <p:nvPr/>
        </p:nvPicPr>
        <p:blipFill>
          <a:blip r:embed="rId14"/>
          <a:srcRect l="15923" r="15990" b="44553"/>
          <a:stretch>
            <a:fillRect/>
          </a:stretch>
        </p:blipFill>
        <p:spPr bwMode="auto">
          <a:xfrm>
            <a:off x="115888" y="188913"/>
            <a:ext cx="712787" cy="582612"/>
          </a:xfrm>
          <a:prstGeom prst="rect">
            <a:avLst/>
          </a:prstGeom>
          <a:solidFill>
            <a:srgbClr val="EDEDED"/>
          </a:solidFill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6967" r:id="rId1"/>
    <p:sldLayoutId id="2147486968" r:id="rId2"/>
    <p:sldLayoutId id="2147486969" r:id="rId3"/>
    <p:sldLayoutId id="2147486970" r:id="rId4"/>
    <p:sldLayoutId id="2147486971" r:id="rId5"/>
    <p:sldLayoutId id="2147486972" r:id="rId6"/>
    <p:sldLayoutId id="2147486973" r:id="rId7"/>
    <p:sldLayoutId id="2147486974" r:id="rId8"/>
    <p:sldLayoutId id="2147486975" r:id="rId9"/>
    <p:sldLayoutId id="2147486976" r:id="rId10"/>
    <p:sldLayoutId id="2147486977" r:id="rId11"/>
    <p:sldLayoutId id="2147486978" r:id="rId12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+mj-lt"/>
          <a:ea typeface="+mj-ea"/>
          <a:cs typeface="+mj-cs"/>
          <a:sym typeface="Osaka" charset="-128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Franklin Gothic Medium" pitchFamily="34" charset="0"/>
          <a:ea typeface="微软雅黑" pitchFamily="34" charset="-122"/>
          <a:cs typeface="Osaka" charset="0"/>
          <a:sym typeface="Osaka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Franklin Gothic Medium" pitchFamily="34" charset="0"/>
          <a:ea typeface="微软雅黑" pitchFamily="34" charset="-122"/>
          <a:cs typeface="Osaka" charset="0"/>
          <a:sym typeface="Osaka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Franklin Gothic Medium" pitchFamily="34" charset="0"/>
          <a:ea typeface="微软雅黑" pitchFamily="34" charset="-122"/>
          <a:cs typeface="Osaka" charset="0"/>
          <a:sym typeface="Osaka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Franklin Gothic Medium" pitchFamily="34" charset="0"/>
          <a:ea typeface="微软雅黑" pitchFamily="34" charset="-122"/>
          <a:cs typeface="Osaka" charset="0"/>
          <a:sym typeface="Osaka" charset="-128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C00000"/>
          </a:solidFill>
          <a:latin typeface="Arial" pitchFamily="34" charset="0"/>
          <a:ea typeface="Osaka" charset="0"/>
          <a:cs typeface="Osaka" charset="0"/>
          <a:sym typeface="Osaka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C00000"/>
          </a:solidFill>
          <a:latin typeface="Arial" pitchFamily="34" charset="0"/>
          <a:ea typeface="Osaka" charset="0"/>
          <a:cs typeface="Osaka" charset="0"/>
          <a:sym typeface="Osaka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C00000"/>
          </a:solidFill>
          <a:latin typeface="Arial" pitchFamily="34" charset="0"/>
          <a:ea typeface="Osaka" charset="0"/>
          <a:cs typeface="Osaka" charset="0"/>
          <a:sym typeface="Osaka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C00000"/>
          </a:solidFill>
          <a:latin typeface="Arial" pitchFamily="34" charset="0"/>
          <a:ea typeface="Osaka" charset="0"/>
          <a:cs typeface="Osaka" charset="0"/>
          <a:sym typeface="Osaka" charset="0"/>
        </a:defRPr>
      </a:lvl9pPr>
    </p:titleStyle>
    <p:bodyStyle>
      <a:lvl1pPr marL="342900" indent="-342900" algn="l" defTabSz="0" rtl="0" eaLnBrk="0" fontAlgn="base" hangingPunct="0">
        <a:spcBef>
          <a:spcPct val="20000"/>
        </a:spcBef>
        <a:spcAft>
          <a:spcPct val="0"/>
        </a:spcAft>
        <a:buChar char="•"/>
        <a:defRPr sz="2300">
          <a:solidFill>
            <a:schemeClr val="tx1"/>
          </a:solidFill>
          <a:latin typeface="+mn-lt"/>
          <a:ea typeface="+mn-ea"/>
          <a:cs typeface="+mn-cs"/>
          <a:sym typeface="Osaka" charset="-128"/>
        </a:defRPr>
      </a:lvl1pPr>
      <a:lvl2pPr marL="742950" indent="-285750" algn="l" defTabSz="0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  <a:cs typeface="+mn-cs"/>
          <a:sym typeface="Osaka" charset="-128"/>
        </a:defRPr>
      </a:lvl2pPr>
      <a:lvl3pPr marL="1143000" indent="-228600" algn="l" defTabSz="0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Osaka" charset="-128"/>
        </a:defRPr>
      </a:lvl3pPr>
      <a:lvl4pPr marL="1600200" indent="-228600" algn="l" defTabSz="0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  <a:cs typeface="+mn-cs"/>
          <a:sym typeface="Osaka" charset="-128"/>
        </a:defRPr>
      </a:lvl4pPr>
      <a:lvl5pPr marL="2057400" indent="-228600" algn="l" defTabSz="0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  <a:sym typeface="Osaka" charset="-128"/>
        </a:defRPr>
      </a:lvl5pPr>
      <a:lvl6pPr marL="2514600" indent="-228600" algn="l" defTabSz="0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  <a:sym typeface="Osaka" charset="0"/>
        </a:defRPr>
      </a:lvl6pPr>
      <a:lvl7pPr marL="2971800" indent="-228600" algn="l" defTabSz="0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  <a:sym typeface="Osaka" charset="0"/>
        </a:defRPr>
      </a:lvl7pPr>
      <a:lvl8pPr marL="3429000" indent="-228600" algn="l" defTabSz="0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  <a:sym typeface="Osaka" charset="0"/>
        </a:defRPr>
      </a:lvl8pPr>
      <a:lvl9pPr marL="3886200" indent="-228600" algn="l" defTabSz="0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  <a:sym typeface="Osaka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7" Type="http://schemas.openxmlformats.org/officeDocument/2006/relationships/comments" Target="../comments/comment1.xml"/><Relationship Id="rId1" Type="http://schemas.openxmlformats.org/officeDocument/2006/relationships/slideLayout" Target="../slideLayouts/slideLayout68.xml"/><Relationship Id="rId2" Type="http://schemas.openxmlformats.org/officeDocument/2006/relationships/diagramData" Target="../diagrams/data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7" Type="http://schemas.openxmlformats.org/officeDocument/2006/relationships/chart" Target="../charts/chart1.xml"/><Relationship Id="rId8" Type="http://schemas.openxmlformats.org/officeDocument/2006/relationships/comments" Target="../comments/comment2.xml"/><Relationship Id="rId1" Type="http://schemas.openxmlformats.org/officeDocument/2006/relationships/slideLayout" Target="../slideLayouts/slideLayout68.xml"/><Relationship Id="rId2" Type="http://schemas.openxmlformats.org/officeDocument/2006/relationships/diagramData" Target="../diagrams/data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7" Type="http://schemas.openxmlformats.org/officeDocument/2006/relationships/chart" Target="../charts/chart2.xml"/><Relationship Id="rId8" Type="http://schemas.openxmlformats.org/officeDocument/2006/relationships/image" Target="../media/image4.gif"/><Relationship Id="rId9" Type="http://schemas.openxmlformats.org/officeDocument/2006/relationships/image" Target="../media/image5.gif"/><Relationship Id="rId10" Type="http://schemas.openxmlformats.org/officeDocument/2006/relationships/image" Target="../media/image6.gif"/><Relationship Id="rId11" Type="http://schemas.openxmlformats.org/officeDocument/2006/relationships/comments" Target="../comments/comment3.xml"/><Relationship Id="rId1" Type="http://schemas.openxmlformats.org/officeDocument/2006/relationships/slideLayout" Target="../slideLayouts/slideLayout68.xml"/><Relationship Id="rId2" Type="http://schemas.openxmlformats.org/officeDocument/2006/relationships/diagramData" Target="../diagrams/data3.xml"/></Relationships>
</file>

<file path=ppt/slides/_rels/slide4.xml.rels><?xml version="1.0" encoding="UTF-8" standalone="yes"?>
<Relationships xmlns="http://schemas.openxmlformats.org/package/2006/relationships"><Relationship Id="rId11" Type="http://schemas.microsoft.com/office/2007/relationships/diagramDrawing" Target="../diagrams/drawing5.xml"/><Relationship Id="rId12" Type="http://schemas.openxmlformats.org/officeDocument/2006/relationships/chart" Target="../charts/chart3.xml"/><Relationship Id="rId13" Type="http://schemas.openxmlformats.org/officeDocument/2006/relationships/image" Target="../media/image4.gif"/><Relationship Id="rId14" Type="http://schemas.openxmlformats.org/officeDocument/2006/relationships/image" Target="../media/image5.gif"/><Relationship Id="rId15" Type="http://schemas.openxmlformats.org/officeDocument/2006/relationships/image" Target="../media/image6.gif"/><Relationship Id="rId16" Type="http://schemas.openxmlformats.org/officeDocument/2006/relationships/comments" Target="../comments/comment4.xml"/><Relationship Id="rId1" Type="http://schemas.openxmlformats.org/officeDocument/2006/relationships/slideLayout" Target="../slideLayouts/slideLayout68.xml"/><Relationship Id="rId2" Type="http://schemas.openxmlformats.org/officeDocument/2006/relationships/diagramData" Target="../diagrams/data4.xml"/><Relationship Id="rId3" Type="http://schemas.openxmlformats.org/officeDocument/2006/relationships/diagramLayout" Target="../diagrams/layout4.xml"/><Relationship Id="rId4" Type="http://schemas.openxmlformats.org/officeDocument/2006/relationships/diagramQuickStyle" Target="../diagrams/quickStyle4.xml"/><Relationship Id="rId5" Type="http://schemas.openxmlformats.org/officeDocument/2006/relationships/diagramColors" Target="../diagrams/colors4.xml"/><Relationship Id="rId6" Type="http://schemas.microsoft.com/office/2007/relationships/diagramDrawing" Target="../diagrams/drawing4.xml"/><Relationship Id="rId7" Type="http://schemas.openxmlformats.org/officeDocument/2006/relationships/diagramData" Target="../diagrams/data5.xml"/><Relationship Id="rId8" Type="http://schemas.openxmlformats.org/officeDocument/2006/relationships/diagramLayout" Target="../diagrams/layout5.xml"/><Relationship Id="rId9" Type="http://schemas.openxmlformats.org/officeDocument/2006/relationships/diagramQuickStyle" Target="../diagrams/quickStyle5.xml"/><Relationship Id="rId10" Type="http://schemas.openxmlformats.org/officeDocument/2006/relationships/diagramColors" Target="../diagrams/colors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4" Type="http://schemas.openxmlformats.org/officeDocument/2006/relationships/diagramQuickStyle" Target="../diagrams/quickStyle6.xml"/><Relationship Id="rId5" Type="http://schemas.openxmlformats.org/officeDocument/2006/relationships/diagramColors" Target="../diagrams/colors6.xml"/><Relationship Id="rId6" Type="http://schemas.microsoft.com/office/2007/relationships/diagramDrawing" Target="../diagrams/drawing6.xml"/><Relationship Id="rId7" Type="http://schemas.openxmlformats.org/officeDocument/2006/relationships/chart" Target="../charts/chart4.xml"/><Relationship Id="rId8" Type="http://schemas.openxmlformats.org/officeDocument/2006/relationships/image" Target="../media/image4.gif"/><Relationship Id="rId9" Type="http://schemas.openxmlformats.org/officeDocument/2006/relationships/image" Target="../media/image5.gif"/><Relationship Id="rId10" Type="http://schemas.openxmlformats.org/officeDocument/2006/relationships/image" Target="../media/image6.gif"/><Relationship Id="rId11" Type="http://schemas.openxmlformats.org/officeDocument/2006/relationships/comments" Target="../comments/comment5.xml"/><Relationship Id="rId1" Type="http://schemas.openxmlformats.org/officeDocument/2006/relationships/slideLayout" Target="../slideLayouts/slideLayout68.xml"/><Relationship Id="rId2" Type="http://schemas.openxmlformats.org/officeDocument/2006/relationships/diagramData" Target="../diagrams/data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4" Type="http://schemas.openxmlformats.org/officeDocument/2006/relationships/diagramData" Target="../diagrams/data7.xml"/><Relationship Id="rId5" Type="http://schemas.openxmlformats.org/officeDocument/2006/relationships/diagramLayout" Target="../diagrams/layout7.xml"/><Relationship Id="rId6" Type="http://schemas.openxmlformats.org/officeDocument/2006/relationships/diagramQuickStyle" Target="../diagrams/quickStyle7.xml"/><Relationship Id="rId7" Type="http://schemas.openxmlformats.org/officeDocument/2006/relationships/diagramColors" Target="../diagrams/colors7.xml"/><Relationship Id="rId8" Type="http://schemas.microsoft.com/office/2007/relationships/diagramDrawing" Target="../diagrams/drawing7.xml"/><Relationship Id="rId9" Type="http://schemas.openxmlformats.org/officeDocument/2006/relationships/image" Target="../media/image9.png"/><Relationship Id="rId10" Type="http://schemas.openxmlformats.org/officeDocument/2006/relationships/image" Target="../media/image10.gif"/><Relationship Id="rId11" Type="http://schemas.openxmlformats.org/officeDocument/2006/relationships/comments" Target="../comments/comment6.xml"/><Relationship Id="rId1" Type="http://schemas.openxmlformats.org/officeDocument/2006/relationships/slideLayout" Target="../slideLayouts/slideLayout68.xml"/><Relationship Id="rId2" Type="http://schemas.openxmlformats.org/officeDocument/2006/relationships/image" Target="../media/image7.gif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diagramData" Target="../diagrams/data9.xml"/><Relationship Id="rId20" Type="http://schemas.openxmlformats.org/officeDocument/2006/relationships/chart" Target="../charts/chart5.xml"/><Relationship Id="rId21" Type="http://schemas.openxmlformats.org/officeDocument/2006/relationships/comments" Target="../comments/comment7.xml"/><Relationship Id="rId10" Type="http://schemas.openxmlformats.org/officeDocument/2006/relationships/diagramLayout" Target="../diagrams/layout9.xml"/><Relationship Id="rId11" Type="http://schemas.openxmlformats.org/officeDocument/2006/relationships/diagramQuickStyle" Target="../diagrams/quickStyle9.xml"/><Relationship Id="rId12" Type="http://schemas.openxmlformats.org/officeDocument/2006/relationships/diagramColors" Target="../diagrams/colors9.xml"/><Relationship Id="rId13" Type="http://schemas.microsoft.com/office/2007/relationships/diagramDrawing" Target="../diagrams/drawing9.xml"/><Relationship Id="rId14" Type="http://schemas.openxmlformats.org/officeDocument/2006/relationships/diagramData" Target="../diagrams/data10.xml"/><Relationship Id="rId15" Type="http://schemas.openxmlformats.org/officeDocument/2006/relationships/diagramLayout" Target="../diagrams/layout10.xml"/><Relationship Id="rId16" Type="http://schemas.openxmlformats.org/officeDocument/2006/relationships/diagramQuickStyle" Target="../diagrams/quickStyle10.xml"/><Relationship Id="rId17" Type="http://schemas.openxmlformats.org/officeDocument/2006/relationships/diagramColors" Target="../diagrams/colors10.xml"/><Relationship Id="rId18" Type="http://schemas.microsoft.com/office/2007/relationships/diagramDrawing" Target="../diagrams/drawing10.xml"/><Relationship Id="rId19" Type="http://schemas.openxmlformats.org/officeDocument/2006/relationships/image" Target="../media/image13.png"/><Relationship Id="rId1" Type="http://schemas.openxmlformats.org/officeDocument/2006/relationships/slideLayout" Target="../slideLayouts/slideLayout68.xml"/><Relationship Id="rId2" Type="http://schemas.openxmlformats.org/officeDocument/2006/relationships/image" Target="../media/image11.png"/><Relationship Id="rId3" Type="http://schemas.openxmlformats.org/officeDocument/2006/relationships/diagramData" Target="../diagrams/data8.xml"/><Relationship Id="rId4" Type="http://schemas.openxmlformats.org/officeDocument/2006/relationships/diagramLayout" Target="../diagrams/layout8.xml"/><Relationship Id="rId5" Type="http://schemas.openxmlformats.org/officeDocument/2006/relationships/diagramQuickStyle" Target="../diagrams/quickStyle8.xml"/><Relationship Id="rId6" Type="http://schemas.openxmlformats.org/officeDocument/2006/relationships/diagramColors" Target="../diagrams/colors8.xml"/><Relationship Id="rId7" Type="http://schemas.microsoft.com/office/2007/relationships/diagramDrawing" Target="../diagrams/drawing8.xml"/><Relationship Id="rId8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1.xml"/><Relationship Id="rId4" Type="http://schemas.openxmlformats.org/officeDocument/2006/relationships/diagramLayout" Target="../diagrams/layout11.xml"/><Relationship Id="rId5" Type="http://schemas.openxmlformats.org/officeDocument/2006/relationships/diagramQuickStyle" Target="../diagrams/quickStyle11.xml"/><Relationship Id="rId6" Type="http://schemas.openxmlformats.org/officeDocument/2006/relationships/diagramColors" Target="../diagrams/colors11.xml"/><Relationship Id="rId7" Type="http://schemas.microsoft.com/office/2007/relationships/diagramDrawing" Target="../diagrams/drawing11.xml"/><Relationship Id="rId8" Type="http://schemas.openxmlformats.org/officeDocument/2006/relationships/chart" Target="../charts/chart6.xml"/><Relationship Id="rId9" Type="http://schemas.openxmlformats.org/officeDocument/2006/relationships/image" Target="../media/image15.png"/><Relationship Id="rId10" Type="http://schemas.openxmlformats.org/officeDocument/2006/relationships/comments" Target="../comments/comment8.xml"/><Relationship Id="rId1" Type="http://schemas.openxmlformats.org/officeDocument/2006/relationships/slideLayout" Target="../slideLayouts/slideLayout68.xml"/><Relationship Id="rId2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GIF Sentiment Analysis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</p:nvPr>
        </p:nvGraphicFramePr>
        <p:xfrm>
          <a:off x="285720" y="1066800"/>
          <a:ext cx="8501122" cy="4953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0" y="6581001"/>
            <a:ext cx="47930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latin typeface="+mj-lt"/>
              </a:rPr>
              <a:t>This work has been submitted to </a:t>
            </a:r>
            <a:r>
              <a:rPr lang="en-US" altLang="zh-CN" sz="1200" b="1" dirty="0" smtClean="0">
                <a:latin typeface="+mj-lt"/>
              </a:rPr>
              <a:t>ACM’MM 2015 </a:t>
            </a:r>
            <a:r>
              <a:rPr lang="en-US" altLang="zh-CN" sz="1200" dirty="0" smtClean="0">
                <a:latin typeface="+mj-lt"/>
              </a:rPr>
              <a:t>and is under peer review.</a:t>
            </a:r>
            <a:endParaRPr lang="zh-CN" altLang="en-US" sz="1200" dirty="0">
              <a:latin typeface="+mj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05556E-6 3.33333E-6 L 3.05556E-6 -0.27917 " pathEditMode="fixed" rAng="0" ptsTypes="A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4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GIF Sentiment Analysis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</p:nvPr>
        </p:nvGraphicFramePr>
        <p:xfrm>
          <a:off x="285720" y="1066800"/>
          <a:ext cx="8501122" cy="4953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6" name="图表 5"/>
          <p:cNvGraphicFramePr/>
          <p:nvPr/>
        </p:nvGraphicFramePr>
        <p:xfrm>
          <a:off x="-71470" y="2928934"/>
          <a:ext cx="8858312" cy="35004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500166" y="5662214"/>
            <a:ext cx="490429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b="1" dirty="0" smtClean="0">
                <a:solidFill>
                  <a:schemeClr val="accent1"/>
                </a:solidFill>
                <a:latin typeface="+mj-lt"/>
              </a:rPr>
              <a:t>40,041</a:t>
            </a:r>
            <a:r>
              <a:rPr lang="en-US" altLang="zh-CN" sz="1600" dirty="0" smtClean="0">
                <a:latin typeface="+mj-lt"/>
              </a:rPr>
              <a:t> GIFs were found out of </a:t>
            </a:r>
            <a:r>
              <a:rPr lang="en-US" altLang="zh-CN" sz="1600" b="1" dirty="0" smtClean="0">
                <a:solidFill>
                  <a:schemeClr val="accent1"/>
                </a:solidFill>
                <a:latin typeface="+mj-lt"/>
              </a:rPr>
              <a:t>286,517</a:t>
            </a:r>
            <a:r>
              <a:rPr lang="en-US" altLang="zh-CN" sz="1600" dirty="0" smtClean="0">
                <a:latin typeface="+mj-lt"/>
              </a:rPr>
              <a:t> Micro </a:t>
            </a:r>
            <a:r>
              <a:rPr lang="en-US" altLang="zh-CN" sz="1600" dirty="0">
                <a:latin typeface="+mj-lt"/>
              </a:rPr>
              <a:t>B</a:t>
            </a:r>
            <a:r>
              <a:rPr lang="en-US" altLang="zh-CN" sz="1600" dirty="0" smtClean="0">
                <a:latin typeface="+mj-lt"/>
              </a:rPr>
              <a:t>log Posts </a:t>
            </a:r>
            <a:endParaRPr lang="zh-CN" altLang="en-US" sz="1600" dirty="0">
              <a:latin typeface="+mj-lt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0" y="6581001"/>
            <a:ext cx="47930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latin typeface="+mj-lt"/>
              </a:rPr>
              <a:t>This work has been submitted to </a:t>
            </a:r>
            <a:r>
              <a:rPr lang="en-US" altLang="zh-CN" sz="1200" b="1" dirty="0" smtClean="0">
                <a:latin typeface="+mj-lt"/>
              </a:rPr>
              <a:t>ACM’MM 2015 </a:t>
            </a:r>
            <a:r>
              <a:rPr lang="en-US" altLang="zh-CN" sz="1200" dirty="0" smtClean="0">
                <a:latin typeface="+mj-lt"/>
              </a:rPr>
              <a:t>and is under peer review.</a:t>
            </a:r>
            <a:endParaRPr lang="zh-CN" altLang="en-US" sz="1200" dirty="0">
              <a:latin typeface="+mj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GIF Sentiment Analysis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</p:nvPr>
        </p:nvGraphicFramePr>
        <p:xfrm>
          <a:off x="285720" y="1066800"/>
          <a:ext cx="8501122" cy="4953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16" name="组合 15"/>
          <p:cNvGrpSpPr/>
          <p:nvPr/>
        </p:nvGrpSpPr>
        <p:grpSpPr>
          <a:xfrm>
            <a:off x="-71470" y="2928934"/>
            <a:ext cx="8858312" cy="3500438"/>
            <a:chOff x="-71470" y="2928934"/>
            <a:chExt cx="8858312" cy="3500438"/>
          </a:xfrm>
        </p:grpSpPr>
        <p:graphicFrame>
          <p:nvGraphicFramePr>
            <p:cNvPr id="17" name="图表 16"/>
            <p:cNvGraphicFramePr/>
            <p:nvPr/>
          </p:nvGraphicFramePr>
          <p:xfrm>
            <a:off x="-71470" y="2928934"/>
            <a:ext cx="8858312" cy="3500438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7"/>
            </a:graphicData>
          </a:graphic>
        </p:graphicFrame>
        <p:sp>
          <p:nvSpPr>
            <p:cNvPr id="18" name="TextBox 17"/>
            <p:cNvSpPr txBox="1"/>
            <p:nvPr/>
          </p:nvSpPr>
          <p:spPr>
            <a:xfrm>
              <a:off x="1500166" y="5662214"/>
              <a:ext cx="490429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 smtClean="0">
                  <a:solidFill>
                    <a:schemeClr val="accent1"/>
                  </a:solidFill>
                  <a:latin typeface="+mj-lt"/>
                </a:rPr>
                <a:t>40,041</a:t>
              </a:r>
              <a:r>
                <a:rPr lang="en-US" altLang="zh-CN" sz="1600" dirty="0" smtClean="0">
                  <a:latin typeface="+mj-lt"/>
                </a:rPr>
                <a:t> GIFs were found out of </a:t>
              </a:r>
              <a:r>
                <a:rPr lang="en-US" altLang="zh-CN" sz="1600" b="1" dirty="0" smtClean="0">
                  <a:solidFill>
                    <a:schemeClr val="accent1"/>
                  </a:solidFill>
                  <a:latin typeface="+mj-lt"/>
                </a:rPr>
                <a:t>286,517</a:t>
              </a:r>
              <a:r>
                <a:rPr lang="en-US" altLang="zh-CN" sz="1600" dirty="0" smtClean="0">
                  <a:latin typeface="+mj-lt"/>
                </a:rPr>
                <a:t> Micro </a:t>
              </a:r>
              <a:r>
                <a:rPr lang="en-US" altLang="zh-CN" sz="1600" dirty="0">
                  <a:latin typeface="+mj-lt"/>
                </a:rPr>
                <a:t>B</a:t>
              </a:r>
              <a:r>
                <a:rPr lang="en-US" altLang="zh-CN" sz="1600" dirty="0" smtClean="0">
                  <a:latin typeface="+mj-lt"/>
                </a:rPr>
                <a:t>log Posts </a:t>
              </a:r>
              <a:endParaRPr lang="zh-CN" altLang="en-US" sz="1600" dirty="0">
                <a:latin typeface="+mj-lt"/>
              </a:endParaRPr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0" y="6581001"/>
            <a:ext cx="47930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latin typeface="+mj-lt"/>
              </a:rPr>
              <a:t>This work has been submitted to </a:t>
            </a:r>
            <a:r>
              <a:rPr lang="en-US" altLang="zh-CN" sz="1200" b="1" dirty="0" smtClean="0">
                <a:latin typeface="+mj-lt"/>
              </a:rPr>
              <a:t>ACM’MM 2015 </a:t>
            </a:r>
            <a:r>
              <a:rPr lang="en-US" altLang="zh-CN" sz="1200" dirty="0" smtClean="0">
                <a:latin typeface="+mj-lt"/>
              </a:rPr>
              <a:t>and is under peer review.</a:t>
            </a:r>
            <a:endParaRPr lang="zh-CN" altLang="en-US" sz="1200" dirty="0">
              <a:latin typeface="+mj-lt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428596" y="2357430"/>
            <a:ext cx="3857652" cy="3176309"/>
            <a:chOff x="428596" y="2214554"/>
            <a:chExt cx="3857652" cy="3176309"/>
          </a:xfrm>
        </p:grpSpPr>
        <p:grpSp>
          <p:nvGrpSpPr>
            <p:cNvPr id="31" name="组合 7"/>
            <p:cNvGrpSpPr/>
            <p:nvPr/>
          </p:nvGrpSpPr>
          <p:grpSpPr>
            <a:xfrm>
              <a:off x="428596" y="2214554"/>
              <a:ext cx="3857652" cy="3158803"/>
              <a:chOff x="428596" y="2214554"/>
              <a:chExt cx="3857652" cy="3158803"/>
            </a:xfrm>
          </p:grpSpPr>
          <p:pic>
            <p:nvPicPr>
              <p:cNvPr id="35" name="Picture 2" descr="\\192.168.1.110\d\TomcatHome\webapps\dataset\1379775201398.gif"/>
              <p:cNvPicPr>
                <a:picLocks noChangeAspect="1" noChangeArrowheads="1" noCrop="1"/>
              </p:cNvPicPr>
              <p:nvPr/>
            </p:nvPicPr>
            <p:blipFill>
              <a:blip r:embed="rId8">
                <a:grayscl/>
              </a:blip>
              <a:srcRect/>
              <a:stretch>
                <a:fillRect/>
              </a:stretch>
            </p:blipFill>
            <p:spPr bwMode="auto">
              <a:xfrm>
                <a:off x="428596" y="2214554"/>
                <a:ext cx="1600200" cy="2071702"/>
              </a:xfrm>
              <a:prstGeom prst="rect">
                <a:avLst/>
              </a:prstGeom>
              <a:noFill/>
            </p:spPr>
          </p:pic>
          <p:pic>
            <p:nvPicPr>
              <p:cNvPr id="36" name="Picture 8" descr="\\192.168.1.110\d\TomcatHome\webapps\dataset\1380186067655.gif"/>
              <p:cNvPicPr>
                <a:picLocks noChangeAspect="1" noChangeArrowheads="1" noCrop="1"/>
              </p:cNvPicPr>
              <p:nvPr/>
            </p:nvPicPr>
            <p:blipFill>
              <a:blip r:embed="rId9">
                <a:grayscl/>
              </a:blip>
              <a:srcRect/>
              <a:stretch>
                <a:fillRect/>
              </a:stretch>
            </p:blipFill>
            <p:spPr bwMode="auto">
              <a:xfrm>
                <a:off x="428596" y="4357694"/>
                <a:ext cx="1785950" cy="1000132"/>
              </a:xfrm>
              <a:prstGeom prst="rect">
                <a:avLst/>
              </a:prstGeom>
              <a:noFill/>
            </p:spPr>
          </p:pic>
          <p:pic>
            <p:nvPicPr>
              <p:cNvPr id="37" name="Picture 10" descr="\\192.168.1.110\d\TomcatHome\webapps\dataset\1379554263201.gif"/>
              <p:cNvPicPr>
                <a:picLocks noChangeAspect="1" noChangeArrowheads="1" noCrop="1"/>
              </p:cNvPicPr>
              <p:nvPr/>
            </p:nvPicPr>
            <p:blipFill>
              <a:blip r:embed="rId10">
                <a:grayscl/>
              </a:blip>
              <a:srcRect/>
              <a:stretch>
                <a:fillRect/>
              </a:stretch>
            </p:blipFill>
            <p:spPr bwMode="auto">
              <a:xfrm>
                <a:off x="2143108" y="2214554"/>
                <a:ext cx="2095500" cy="2095500"/>
              </a:xfrm>
              <a:prstGeom prst="rect">
                <a:avLst/>
              </a:prstGeom>
              <a:noFill/>
            </p:spPr>
          </p:pic>
          <p:sp>
            <p:nvSpPr>
              <p:cNvPr id="38" name="TextBox 37"/>
              <p:cNvSpPr txBox="1"/>
              <p:nvPr/>
            </p:nvSpPr>
            <p:spPr>
              <a:xfrm>
                <a:off x="2285984" y="4357694"/>
                <a:ext cx="2000264" cy="1015663"/>
              </a:xfrm>
              <a:prstGeom prst="rect">
                <a:avLst/>
              </a:prstGeom>
            </p:spPr>
            <p:style>
              <a:lnRef idx="3">
                <a:schemeClr val="lt1"/>
              </a:lnRef>
              <a:fillRef idx="1">
                <a:schemeClr val="accent1"/>
              </a:fillRef>
              <a:effectRef idx="1">
                <a:schemeClr val="accent1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lang="en-US" altLang="zh-CN" sz="2000" dirty="0" smtClean="0">
                    <a:ln w="18415" cmpd="sng">
                      <a:solidFill>
                        <a:srgbClr val="FFFFF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3500" dir="3600000" algn="tl" rotWithShape="0">
                        <a:srgbClr val="000000">
                          <a:alpha val="70000"/>
                        </a:srgbClr>
                      </a:outerShdw>
                    </a:effectLst>
                  </a:rPr>
                  <a:t>Exemplars of Positive/Neutral/Negative GIF</a:t>
                </a:r>
                <a:endParaRPr lang="zh-CN" altLang="en-US" sz="2000" dirty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32" name="TextBox 31"/>
            <p:cNvSpPr txBox="1"/>
            <p:nvPr/>
          </p:nvSpPr>
          <p:spPr>
            <a:xfrm>
              <a:off x="428596" y="3857628"/>
              <a:ext cx="83388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 smtClean="0">
                  <a:ln w="12700">
                    <a:solidFill>
                      <a:schemeClr val="tx2">
                        <a:satMod val="155000"/>
                      </a:schemeClr>
                    </a:solidFill>
                    <a:prstDash val="solid"/>
                  </a:ln>
                  <a:solidFill>
                    <a:schemeClr val="bg2">
                      <a:tint val="85000"/>
                      <a:satMod val="155000"/>
                    </a:schemeClr>
                  </a:solidFill>
                  <a:effectLst>
                    <a:outerShdw blurRad="41275" dist="20320" dir="1800000" algn="tl" rotWithShape="0">
                      <a:srgbClr val="000000">
                        <a:alpha val="40000"/>
                      </a:srgbClr>
                    </a:outerShdw>
                  </a:effectLst>
                </a:rPr>
                <a:t>Pos.</a:t>
              </a:r>
              <a:endParaRPr lang="zh-CN" altLang="en-US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2143108" y="2214554"/>
              <a:ext cx="124585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 smtClean="0">
                  <a:ln w="12700">
                    <a:solidFill>
                      <a:schemeClr val="tx2">
                        <a:satMod val="155000"/>
                      </a:schemeClr>
                    </a:solidFill>
                    <a:prstDash val="solid"/>
                  </a:ln>
                  <a:solidFill>
                    <a:schemeClr val="bg2">
                      <a:tint val="85000"/>
                      <a:satMod val="155000"/>
                    </a:schemeClr>
                  </a:solidFill>
                  <a:effectLst>
                    <a:outerShdw blurRad="41275" dist="20320" dir="1800000" algn="tl" rotWithShape="0">
                      <a:srgbClr val="000000">
                        <a:alpha val="40000"/>
                      </a:srgbClr>
                    </a:outerShdw>
                  </a:effectLst>
                </a:rPr>
                <a:t>Neutral</a:t>
              </a:r>
              <a:endParaRPr lang="zh-CN" altLang="en-US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428596" y="4929198"/>
              <a:ext cx="85151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 smtClean="0">
                  <a:ln w="12700">
                    <a:solidFill>
                      <a:schemeClr val="tx2">
                        <a:satMod val="155000"/>
                      </a:schemeClr>
                    </a:solidFill>
                    <a:prstDash val="solid"/>
                  </a:ln>
                  <a:solidFill>
                    <a:schemeClr val="bg2">
                      <a:tint val="85000"/>
                      <a:satMod val="155000"/>
                    </a:schemeClr>
                  </a:solidFill>
                  <a:effectLst>
                    <a:outerShdw blurRad="41275" dist="20320" dir="1800000" algn="tl" rotWithShape="0">
                      <a:srgbClr val="000000">
                        <a:alpha val="40000"/>
                      </a:srgbClr>
                    </a:outerShdw>
                  </a:effectLst>
                </a:rPr>
                <a:t>Neg.</a:t>
              </a:r>
              <a:endParaRPr lang="zh-CN" altLang="en-US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GIF Sentiment Analysis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</p:nvPr>
        </p:nvGraphicFramePr>
        <p:xfrm>
          <a:off x="285720" y="1066800"/>
          <a:ext cx="8501122" cy="4953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13" name="图示 12"/>
          <p:cNvGraphicFramePr/>
          <p:nvPr/>
        </p:nvGraphicFramePr>
        <p:xfrm>
          <a:off x="4643438" y="2285992"/>
          <a:ext cx="4071966" cy="31432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-71470" y="2928934"/>
            <a:ext cx="8858312" cy="3500438"/>
            <a:chOff x="-71470" y="2928934"/>
            <a:chExt cx="8858312" cy="3500438"/>
          </a:xfrm>
        </p:grpSpPr>
        <p:graphicFrame>
          <p:nvGraphicFramePr>
            <p:cNvPr id="16" name="图表 15"/>
            <p:cNvGraphicFramePr/>
            <p:nvPr/>
          </p:nvGraphicFramePr>
          <p:xfrm>
            <a:off x="-71470" y="2928934"/>
            <a:ext cx="8858312" cy="3500438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12"/>
            </a:graphicData>
          </a:graphic>
        </p:graphicFrame>
        <p:sp>
          <p:nvSpPr>
            <p:cNvPr id="17" name="TextBox 16"/>
            <p:cNvSpPr txBox="1"/>
            <p:nvPr/>
          </p:nvSpPr>
          <p:spPr>
            <a:xfrm>
              <a:off x="1500166" y="5662214"/>
              <a:ext cx="490429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 smtClean="0">
                  <a:solidFill>
                    <a:schemeClr val="accent1"/>
                  </a:solidFill>
                  <a:latin typeface="+mj-lt"/>
                </a:rPr>
                <a:t>40,041</a:t>
              </a:r>
              <a:r>
                <a:rPr lang="en-US" altLang="zh-CN" sz="1600" dirty="0" smtClean="0">
                  <a:latin typeface="+mj-lt"/>
                </a:rPr>
                <a:t> GIFs were found out of </a:t>
              </a:r>
              <a:r>
                <a:rPr lang="en-US" altLang="zh-CN" sz="1600" b="1" dirty="0" smtClean="0">
                  <a:solidFill>
                    <a:schemeClr val="accent1"/>
                  </a:solidFill>
                  <a:latin typeface="+mj-lt"/>
                </a:rPr>
                <a:t>286,517</a:t>
              </a:r>
              <a:r>
                <a:rPr lang="en-US" altLang="zh-CN" sz="1600" dirty="0" smtClean="0">
                  <a:latin typeface="+mj-lt"/>
                </a:rPr>
                <a:t> Micro </a:t>
              </a:r>
              <a:r>
                <a:rPr lang="en-US" altLang="zh-CN" sz="1600" dirty="0">
                  <a:latin typeface="+mj-lt"/>
                </a:rPr>
                <a:t>B</a:t>
              </a:r>
              <a:r>
                <a:rPr lang="en-US" altLang="zh-CN" sz="1600" dirty="0" smtClean="0">
                  <a:latin typeface="+mj-lt"/>
                </a:rPr>
                <a:t>log Posts </a:t>
              </a:r>
              <a:endParaRPr lang="zh-CN" altLang="en-US" sz="1600" dirty="0">
                <a:latin typeface="+mj-lt"/>
              </a:endParaRPr>
            </a:p>
          </p:txBody>
        </p:sp>
      </p:grpSp>
      <p:sp>
        <p:nvSpPr>
          <p:cNvPr id="27" name="TextBox 26"/>
          <p:cNvSpPr txBox="1"/>
          <p:nvPr/>
        </p:nvSpPr>
        <p:spPr>
          <a:xfrm>
            <a:off x="0" y="6581001"/>
            <a:ext cx="47930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latin typeface="+mj-lt"/>
              </a:rPr>
              <a:t>This work has been submitted to </a:t>
            </a:r>
            <a:r>
              <a:rPr lang="en-US" altLang="zh-CN" sz="1200" b="1" dirty="0" smtClean="0">
                <a:latin typeface="+mj-lt"/>
              </a:rPr>
              <a:t>ACM’MM 2015 </a:t>
            </a:r>
            <a:r>
              <a:rPr lang="en-US" altLang="zh-CN" sz="1200" dirty="0" smtClean="0">
                <a:latin typeface="+mj-lt"/>
              </a:rPr>
              <a:t>and is under peer review.</a:t>
            </a:r>
            <a:endParaRPr lang="zh-CN" altLang="en-US" sz="1200" dirty="0">
              <a:latin typeface="+mj-lt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428596" y="2357430"/>
            <a:ext cx="3857652" cy="3176309"/>
            <a:chOff x="428596" y="2214554"/>
            <a:chExt cx="3857652" cy="3176309"/>
          </a:xfrm>
        </p:grpSpPr>
        <p:grpSp>
          <p:nvGrpSpPr>
            <p:cNvPr id="29" name="组合 7"/>
            <p:cNvGrpSpPr/>
            <p:nvPr/>
          </p:nvGrpSpPr>
          <p:grpSpPr>
            <a:xfrm>
              <a:off x="428596" y="2214554"/>
              <a:ext cx="3857652" cy="3158803"/>
              <a:chOff x="428596" y="2214554"/>
              <a:chExt cx="3857652" cy="3158803"/>
            </a:xfrm>
          </p:grpSpPr>
          <p:pic>
            <p:nvPicPr>
              <p:cNvPr id="33" name="Picture 2" descr="\\192.168.1.110\d\TomcatHome\webapps\dataset\1379775201398.gif"/>
              <p:cNvPicPr>
                <a:picLocks noChangeAspect="1" noChangeArrowheads="1" noCrop="1"/>
              </p:cNvPicPr>
              <p:nvPr/>
            </p:nvPicPr>
            <p:blipFill>
              <a:blip r:embed="rId13">
                <a:grayscl/>
              </a:blip>
              <a:srcRect/>
              <a:stretch>
                <a:fillRect/>
              </a:stretch>
            </p:blipFill>
            <p:spPr bwMode="auto">
              <a:xfrm>
                <a:off x="428596" y="2214554"/>
                <a:ext cx="1600200" cy="2071702"/>
              </a:xfrm>
              <a:prstGeom prst="rect">
                <a:avLst/>
              </a:prstGeom>
              <a:noFill/>
            </p:spPr>
          </p:pic>
          <p:pic>
            <p:nvPicPr>
              <p:cNvPr id="34" name="Picture 8" descr="\\192.168.1.110\d\TomcatHome\webapps\dataset\1380186067655.gif"/>
              <p:cNvPicPr>
                <a:picLocks noChangeAspect="1" noChangeArrowheads="1" noCrop="1"/>
              </p:cNvPicPr>
              <p:nvPr/>
            </p:nvPicPr>
            <p:blipFill>
              <a:blip r:embed="rId14">
                <a:grayscl/>
              </a:blip>
              <a:srcRect/>
              <a:stretch>
                <a:fillRect/>
              </a:stretch>
            </p:blipFill>
            <p:spPr bwMode="auto">
              <a:xfrm>
                <a:off x="428596" y="4357694"/>
                <a:ext cx="1785950" cy="1000132"/>
              </a:xfrm>
              <a:prstGeom prst="rect">
                <a:avLst/>
              </a:prstGeom>
              <a:noFill/>
            </p:spPr>
          </p:pic>
          <p:pic>
            <p:nvPicPr>
              <p:cNvPr id="35" name="Picture 10" descr="\\192.168.1.110\d\TomcatHome\webapps\dataset\1379554263201.gif"/>
              <p:cNvPicPr>
                <a:picLocks noChangeAspect="1" noChangeArrowheads="1" noCrop="1"/>
              </p:cNvPicPr>
              <p:nvPr/>
            </p:nvPicPr>
            <p:blipFill>
              <a:blip r:embed="rId15">
                <a:grayscl/>
              </a:blip>
              <a:srcRect/>
              <a:stretch>
                <a:fillRect/>
              </a:stretch>
            </p:blipFill>
            <p:spPr bwMode="auto">
              <a:xfrm>
                <a:off x="2143108" y="2214554"/>
                <a:ext cx="2095500" cy="2095500"/>
              </a:xfrm>
              <a:prstGeom prst="rect">
                <a:avLst/>
              </a:prstGeom>
              <a:noFill/>
            </p:spPr>
          </p:pic>
          <p:sp>
            <p:nvSpPr>
              <p:cNvPr id="36" name="TextBox 35"/>
              <p:cNvSpPr txBox="1"/>
              <p:nvPr/>
            </p:nvSpPr>
            <p:spPr>
              <a:xfrm>
                <a:off x="2285984" y="4357694"/>
                <a:ext cx="2000264" cy="1015663"/>
              </a:xfrm>
              <a:prstGeom prst="rect">
                <a:avLst/>
              </a:prstGeom>
            </p:spPr>
            <p:style>
              <a:lnRef idx="3">
                <a:schemeClr val="lt1"/>
              </a:lnRef>
              <a:fillRef idx="1">
                <a:schemeClr val="accent1"/>
              </a:fillRef>
              <a:effectRef idx="1">
                <a:schemeClr val="accent1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lang="en-US" altLang="zh-CN" sz="2000" dirty="0" smtClean="0">
                    <a:ln w="18415" cmpd="sng">
                      <a:solidFill>
                        <a:srgbClr val="FFFFF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3500" dir="3600000" algn="tl" rotWithShape="0">
                        <a:srgbClr val="000000">
                          <a:alpha val="70000"/>
                        </a:srgbClr>
                      </a:outerShdw>
                    </a:effectLst>
                  </a:rPr>
                  <a:t>Exemplars of Positive/Neutral/Negative GIF</a:t>
                </a:r>
                <a:endParaRPr lang="zh-CN" altLang="en-US" sz="2000" dirty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30" name="TextBox 29"/>
            <p:cNvSpPr txBox="1"/>
            <p:nvPr/>
          </p:nvSpPr>
          <p:spPr>
            <a:xfrm>
              <a:off x="428596" y="3857628"/>
              <a:ext cx="83388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 smtClean="0">
                  <a:ln w="12700">
                    <a:solidFill>
                      <a:schemeClr val="tx2">
                        <a:satMod val="155000"/>
                      </a:schemeClr>
                    </a:solidFill>
                    <a:prstDash val="solid"/>
                  </a:ln>
                  <a:solidFill>
                    <a:schemeClr val="bg2">
                      <a:tint val="85000"/>
                      <a:satMod val="155000"/>
                    </a:schemeClr>
                  </a:solidFill>
                  <a:effectLst>
                    <a:outerShdw blurRad="41275" dist="20320" dir="1800000" algn="tl" rotWithShape="0">
                      <a:srgbClr val="000000">
                        <a:alpha val="40000"/>
                      </a:srgbClr>
                    </a:outerShdw>
                  </a:effectLst>
                </a:rPr>
                <a:t>Pos.</a:t>
              </a:r>
              <a:endParaRPr lang="zh-CN" altLang="en-US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2143108" y="2214554"/>
              <a:ext cx="124585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 smtClean="0">
                  <a:ln w="12700">
                    <a:solidFill>
                      <a:schemeClr val="tx2">
                        <a:satMod val="155000"/>
                      </a:schemeClr>
                    </a:solidFill>
                    <a:prstDash val="solid"/>
                  </a:ln>
                  <a:solidFill>
                    <a:schemeClr val="bg2">
                      <a:tint val="85000"/>
                      <a:satMod val="155000"/>
                    </a:schemeClr>
                  </a:solidFill>
                  <a:effectLst>
                    <a:outerShdw blurRad="41275" dist="20320" dir="1800000" algn="tl" rotWithShape="0">
                      <a:srgbClr val="000000">
                        <a:alpha val="40000"/>
                      </a:srgbClr>
                    </a:outerShdw>
                  </a:effectLst>
                </a:rPr>
                <a:t>Neutral</a:t>
              </a:r>
              <a:endParaRPr lang="zh-CN" altLang="en-US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428596" y="4929198"/>
              <a:ext cx="85151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 smtClean="0">
                  <a:ln w="12700">
                    <a:solidFill>
                      <a:schemeClr val="tx2">
                        <a:satMod val="155000"/>
                      </a:schemeClr>
                    </a:solidFill>
                    <a:prstDash val="solid"/>
                  </a:ln>
                  <a:solidFill>
                    <a:schemeClr val="bg2">
                      <a:tint val="85000"/>
                      <a:satMod val="155000"/>
                    </a:schemeClr>
                  </a:solidFill>
                  <a:effectLst>
                    <a:outerShdw blurRad="41275" dist="20320" dir="1800000" algn="tl" rotWithShape="0">
                      <a:srgbClr val="000000">
                        <a:alpha val="40000"/>
                      </a:srgbClr>
                    </a:outerShdw>
                  </a:effectLst>
                </a:rPr>
                <a:t>Neg.</a:t>
              </a:r>
              <a:endParaRPr lang="zh-CN" altLang="en-US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GIF Sentiment Analysis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</p:nvPr>
        </p:nvGraphicFramePr>
        <p:xfrm>
          <a:off x="285720" y="1066800"/>
          <a:ext cx="8501122" cy="4953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4929190" y="2500306"/>
            <a:ext cx="4071966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+mn-lt"/>
              </a:rPr>
              <a:t>The</a:t>
            </a:r>
            <a:r>
              <a:rPr lang="en-US" sz="1600" dirty="0" smtClean="0">
                <a:solidFill>
                  <a:schemeClr val="accent1"/>
                </a:solidFill>
                <a:latin typeface="+mn-lt"/>
              </a:rPr>
              <a:t> MAIN </a:t>
            </a:r>
            <a:r>
              <a:rPr lang="en-US" sz="1600" dirty="0" smtClean="0">
                <a:latin typeface="+mn-lt"/>
              </a:rPr>
              <a:t>problem is we don’t have a good </a:t>
            </a:r>
            <a:r>
              <a:rPr lang="en-US" sz="1600" dirty="0" smtClean="0">
                <a:solidFill>
                  <a:schemeClr val="accent1"/>
                </a:solidFill>
                <a:latin typeface="+mn-lt"/>
              </a:rPr>
              <a:t>representation</a:t>
            </a:r>
            <a:r>
              <a:rPr lang="en-US" sz="1600" dirty="0" smtClean="0">
                <a:latin typeface="+mn-lt"/>
              </a:rPr>
              <a:t> for GIF videos.</a:t>
            </a:r>
          </a:p>
          <a:p>
            <a:endParaRPr lang="en-US" sz="1600" dirty="0" smtClean="0">
              <a:latin typeface="+mn-lt"/>
            </a:endParaRPr>
          </a:p>
          <a:p>
            <a:pPr lvl="1">
              <a:buFont typeface="Arial" pitchFamily="34" charset="0"/>
              <a:buChar char="•"/>
            </a:pPr>
            <a:r>
              <a:rPr lang="en-US" sz="1600" dirty="0" smtClean="0">
                <a:latin typeface="+mn-lt"/>
              </a:rPr>
              <a:t>The </a:t>
            </a:r>
            <a:r>
              <a:rPr lang="en-US" sz="1600" dirty="0">
                <a:latin typeface="+mn-lt"/>
              </a:rPr>
              <a:t>first step is to </a:t>
            </a:r>
            <a:r>
              <a:rPr lang="en-US" sz="1600" dirty="0">
                <a:solidFill>
                  <a:schemeClr val="accent1"/>
                </a:solidFill>
                <a:latin typeface="+mn-lt"/>
              </a:rPr>
              <a:t>extract</a:t>
            </a:r>
            <a:r>
              <a:rPr lang="en-US" sz="1600" dirty="0">
                <a:latin typeface="+mn-lt"/>
              </a:rPr>
              <a:t> mid-level </a:t>
            </a:r>
            <a:r>
              <a:rPr lang="en-US" sz="1600" dirty="0" smtClean="0">
                <a:latin typeface="+mn-lt"/>
              </a:rPr>
              <a:t>representations.</a:t>
            </a:r>
          </a:p>
          <a:p>
            <a:pPr lvl="1">
              <a:buFont typeface="Arial" pitchFamily="34" charset="0"/>
              <a:buChar char="•"/>
            </a:pPr>
            <a:endParaRPr lang="en-US" sz="1600" dirty="0" smtClean="0">
              <a:latin typeface="+mn-lt"/>
            </a:endParaRPr>
          </a:p>
          <a:p>
            <a:pPr lvl="1">
              <a:buFont typeface="Arial" pitchFamily="34" charset="0"/>
              <a:buChar char="•"/>
            </a:pPr>
            <a:r>
              <a:rPr lang="en-US" sz="1600" dirty="0" smtClean="0">
                <a:latin typeface="+mn-lt"/>
              </a:rPr>
              <a:t>In the </a:t>
            </a:r>
            <a:r>
              <a:rPr lang="en-US" sz="1600" dirty="0">
                <a:latin typeface="+mn-lt"/>
              </a:rPr>
              <a:t>second step</a:t>
            </a:r>
            <a:r>
              <a:rPr lang="en-US" sz="1600" dirty="0" smtClean="0">
                <a:latin typeface="+mn-lt"/>
              </a:rPr>
              <a:t>, a </a:t>
            </a:r>
            <a:r>
              <a:rPr lang="en-US" sz="1600" dirty="0">
                <a:solidFill>
                  <a:schemeClr val="accent1"/>
                </a:solidFill>
                <a:latin typeface="+mn-lt"/>
              </a:rPr>
              <a:t>sentiment judgment</a:t>
            </a:r>
            <a:r>
              <a:rPr lang="en-US" sz="1600" dirty="0">
                <a:latin typeface="+mn-lt"/>
              </a:rPr>
              <a:t> is made based on the </a:t>
            </a:r>
            <a:r>
              <a:rPr lang="en-US" sz="1600" dirty="0" smtClean="0">
                <a:latin typeface="+mn-lt"/>
              </a:rPr>
              <a:t>mid-level representation. </a:t>
            </a:r>
            <a:r>
              <a:rPr lang="en-US" sz="1600" dirty="0"/>
              <a:t/>
            </a:r>
            <a:br>
              <a:rPr lang="en-US" sz="1600" dirty="0"/>
            </a:br>
            <a:r>
              <a:rPr lang="en-US" sz="1600" dirty="0"/>
              <a:t/>
            </a:r>
            <a:br>
              <a:rPr lang="en-US" sz="1600" dirty="0"/>
            </a:br>
            <a:endParaRPr lang="zh-CN" altLang="en-US" sz="1600" dirty="0"/>
          </a:p>
        </p:txBody>
      </p:sp>
      <p:grpSp>
        <p:nvGrpSpPr>
          <p:cNvPr id="16" name="组合 15"/>
          <p:cNvGrpSpPr/>
          <p:nvPr/>
        </p:nvGrpSpPr>
        <p:grpSpPr>
          <a:xfrm>
            <a:off x="-71470" y="2928934"/>
            <a:ext cx="8858312" cy="3500438"/>
            <a:chOff x="-71470" y="2928934"/>
            <a:chExt cx="8858312" cy="3500438"/>
          </a:xfrm>
        </p:grpSpPr>
        <p:graphicFrame>
          <p:nvGraphicFramePr>
            <p:cNvPr id="17" name="图表 16"/>
            <p:cNvGraphicFramePr/>
            <p:nvPr/>
          </p:nvGraphicFramePr>
          <p:xfrm>
            <a:off x="-71470" y="2928934"/>
            <a:ext cx="8858312" cy="3500438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7"/>
            </a:graphicData>
          </a:graphic>
        </p:graphicFrame>
        <p:sp>
          <p:nvSpPr>
            <p:cNvPr id="18" name="TextBox 17"/>
            <p:cNvSpPr txBox="1"/>
            <p:nvPr/>
          </p:nvSpPr>
          <p:spPr>
            <a:xfrm>
              <a:off x="1500166" y="5662214"/>
              <a:ext cx="490429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 smtClean="0">
                  <a:solidFill>
                    <a:schemeClr val="accent1"/>
                  </a:solidFill>
                  <a:latin typeface="+mj-lt"/>
                </a:rPr>
                <a:t>40,041</a:t>
              </a:r>
              <a:r>
                <a:rPr lang="en-US" altLang="zh-CN" sz="1600" dirty="0" smtClean="0">
                  <a:latin typeface="+mj-lt"/>
                </a:rPr>
                <a:t> GIFs were found out of </a:t>
              </a:r>
              <a:r>
                <a:rPr lang="en-US" altLang="zh-CN" sz="1600" b="1" dirty="0" smtClean="0">
                  <a:solidFill>
                    <a:schemeClr val="accent1"/>
                  </a:solidFill>
                  <a:latin typeface="+mj-lt"/>
                </a:rPr>
                <a:t>286,517</a:t>
              </a:r>
              <a:r>
                <a:rPr lang="en-US" altLang="zh-CN" sz="1600" dirty="0" smtClean="0">
                  <a:latin typeface="+mj-lt"/>
                </a:rPr>
                <a:t> Micro </a:t>
              </a:r>
              <a:r>
                <a:rPr lang="en-US" altLang="zh-CN" sz="1600" dirty="0">
                  <a:latin typeface="+mj-lt"/>
                </a:rPr>
                <a:t>B</a:t>
              </a:r>
              <a:r>
                <a:rPr lang="en-US" altLang="zh-CN" sz="1600" dirty="0" smtClean="0">
                  <a:latin typeface="+mj-lt"/>
                </a:rPr>
                <a:t>log Posts </a:t>
              </a:r>
              <a:endParaRPr lang="zh-CN" altLang="en-US" sz="1600" dirty="0">
                <a:latin typeface="+mj-lt"/>
              </a:endParaRPr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0" y="6581001"/>
            <a:ext cx="47930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latin typeface="+mj-lt"/>
              </a:rPr>
              <a:t>This work has been submitted to </a:t>
            </a:r>
            <a:r>
              <a:rPr lang="en-US" altLang="zh-CN" sz="1200" b="1" dirty="0" smtClean="0">
                <a:latin typeface="+mj-lt"/>
              </a:rPr>
              <a:t>ACM’MM 2015 </a:t>
            </a:r>
            <a:r>
              <a:rPr lang="en-US" altLang="zh-CN" sz="1200" dirty="0" smtClean="0">
                <a:latin typeface="+mj-lt"/>
              </a:rPr>
              <a:t>and is under peer review.</a:t>
            </a:r>
            <a:endParaRPr lang="zh-CN" altLang="en-US" sz="1200" dirty="0">
              <a:latin typeface="+mj-lt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428596" y="2357430"/>
            <a:ext cx="3857652" cy="3176309"/>
            <a:chOff x="428596" y="2214554"/>
            <a:chExt cx="3857652" cy="3176309"/>
          </a:xfrm>
        </p:grpSpPr>
        <p:grpSp>
          <p:nvGrpSpPr>
            <p:cNvPr id="25" name="组合 7"/>
            <p:cNvGrpSpPr/>
            <p:nvPr/>
          </p:nvGrpSpPr>
          <p:grpSpPr>
            <a:xfrm>
              <a:off x="428596" y="2214554"/>
              <a:ext cx="3857652" cy="3158803"/>
              <a:chOff x="428596" y="2214554"/>
              <a:chExt cx="3857652" cy="3158803"/>
            </a:xfrm>
          </p:grpSpPr>
          <p:pic>
            <p:nvPicPr>
              <p:cNvPr id="29" name="Picture 2" descr="\\192.168.1.110\d\TomcatHome\webapps\dataset\1379775201398.gif"/>
              <p:cNvPicPr>
                <a:picLocks noChangeAspect="1" noChangeArrowheads="1" noCrop="1"/>
              </p:cNvPicPr>
              <p:nvPr/>
            </p:nvPicPr>
            <p:blipFill>
              <a:blip r:embed="rId8">
                <a:grayscl/>
              </a:blip>
              <a:srcRect/>
              <a:stretch>
                <a:fillRect/>
              </a:stretch>
            </p:blipFill>
            <p:spPr bwMode="auto">
              <a:xfrm>
                <a:off x="428596" y="2214554"/>
                <a:ext cx="1600200" cy="2071702"/>
              </a:xfrm>
              <a:prstGeom prst="rect">
                <a:avLst/>
              </a:prstGeom>
              <a:noFill/>
            </p:spPr>
          </p:pic>
          <p:pic>
            <p:nvPicPr>
              <p:cNvPr id="30" name="Picture 8" descr="\\192.168.1.110\d\TomcatHome\webapps\dataset\1380186067655.gif"/>
              <p:cNvPicPr>
                <a:picLocks noChangeAspect="1" noChangeArrowheads="1" noCrop="1"/>
              </p:cNvPicPr>
              <p:nvPr/>
            </p:nvPicPr>
            <p:blipFill>
              <a:blip r:embed="rId9">
                <a:grayscl/>
              </a:blip>
              <a:srcRect/>
              <a:stretch>
                <a:fillRect/>
              </a:stretch>
            </p:blipFill>
            <p:spPr bwMode="auto">
              <a:xfrm>
                <a:off x="428596" y="4357694"/>
                <a:ext cx="1785950" cy="1000132"/>
              </a:xfrm>
              <a:prstGeom prst="rect">
                <a:avLst/>
              </a:prstGeom>
              <a:noFill/>
            </p:spPr>
          </p:pic>
          <p:pic>
            <p:nvPicPr>
              <p:cNvPr id="31" name="Picture 10" descr="\\192.168.1.110\d\TomcatHome\webapps\dataset\1379554263201.gif"/>
              <p:cNvPicPr>
                <a:picLocks noChangeAspect="1" noChangeArrowheads="1" noCrop="1"/>
              </p:cNvPicPr>
              <p:nvPr/>
            </p:nvPicPr>
            <p:blipFill>
              <a:blip r:embed="rId10">
                <a:grayscl/>
              </a:blip>
              <a:srcRect/>
              <a:stretch>
                <a:fillRect/>
              </a:stretch>
            </p:blipFill>
            <p:spPr bwMode="auto">
              <a:xfrm>
                <a:off x="2143108" y="2214554"/>
                <a:ext cx="2095500" cy="2095500"/>
              </a:xfrm>
              <a:prstGeom prst="rect">
                <a:avLst/>
              </a:prstGeom>
              <a:noFill/>
            </p:spPr>
          </p:pic>
          <p:sp>
            <p:nvSpPr>
              <p:cNvPr id="32" name="TextBox 31"/>
              <p:cNvSpPr txBox="1"/>
              <p:nvPr/>
            </p:nvSpPr>
            <p:spPr>
              <a:xfrm>
                <a:off x="2285984" y="4357694"/>
                <a:ext cx="2000264" cy="1015663"/>
              </a:xfrm>
              <a:prstGeom prst="rect">
                <a:avLst/>
              </a:prstGeom>
            </p:spPr>
            <p:style>
              <a:lnRef idx="3">
                <a:schemeClr val="lt1"/>
              </a:lnRef>
              <a:fillRef idx="1">
                <a:schemeClr val="accent1"/>
              </a:fillRef>
              <a:effectRef idx="1">
                <a:schemeClr val="accent1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lang="en-US" altLang="zh-CN" sz="2000" dirty="0" smtClean="0">
                    <a:ln w="18415" cmpd="sng">
                      <a:solidFill>
                        <a:srgbClr val="FFFFF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3500" dir="3600000" algn="tl" rotWithShape="0">
                        <a:srgbClr val="000000">
                          <a:alpha val="70000"/>
                        </a:srgbClr>
                      </a:outerShdw>
                    </a:effectLst>
                  </a:rPr>
                  <a:t>Exemplars of Positive/Neutral/Negative GIF</a:t>
                </a:r>
                <a:endParaRPr lang="zh-CN" altLang="en-US" sz="2000" dirty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26" name="TextBox 25"/>
            <p:cNvSpPr txBox="1"/>
            <p:nvPr/>
          </p:nvSpPr>
          <p:spPr>
            <a:xfrm>
              <a:off x="428596" y="3857628"/>
              <a:ext cx="83388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 smtClean="0">
                  <a:ln w="12700">
                    <a:solidFill>
                      <a:schemeClr val="tx2">
                        <a:satMod val="155000"/>
                      </a:schemeClr>
                    </a:solidFill>
                    <a:prstDash val="solid"/>
                  </a:ln>
                  <a:solidFill>
                    <a:schemeClr val="bg2">
                      <a:tint val="85000"/>
                      <a:satMod val="155000"/>
                    </a:schemeClr>
                  </a:solidFill>
                  <a:effectLst>
                    <a:outerShdw blurRad="41275" dist="20320" dir="1800000" algn="tl" rotWithShape="0">
                      <a:srgbClr val="000000">
                        <a:alpha val="40000"/>
                      </a:srgbClr>
                    </a:outerShdw>
                  </a:effectLst>
                </a:rPr>
                <a:t>Pos.</a:t>
              </a:r>
              <a:endParaRPr lang="zh-CN" altLang="en-US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2143108" y="2214554"/>
              <a:ext cx="124585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 smtClean="0">
                  <a:ln w="12700">
                    <a:solidFill>
                      <a:schemeClr val="tx2">
                        <a:satMod val="155000"/>
                      </a:schemeClr>
                    </a:solidFill>
                    <a:prstDash val="solid"/>
                  </a:ln>
                  <a:solidFill>
                    <a:schemeClr val="bg2">
                      <a:tint val="85000"/>
                      <a:satMod val="155000"/>
                    </a:schemeClr>
                  </a:solidFill>
                  <a:effectLst>
                    <a:outerShdw blurRad="41275" dist="20320" dir="1800000" algn="tl" rotWithShape="0">
                      <a:srgbClr val="000000">
                        <a:alpha val="40000"/>
                      </a:srgbClr>
                    </a:outerShdw>
                  </a:effectLst>
                </a:rPr>
                <a:t>Neutral</a:t>
              </a:r>
              <a:endParaRPr lang="zh-CN" altLang="en-US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428596" y="4929198"/>
              <a:ext cx="85151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 smtClean="0">
                  <a:ln w="12700">
                    <a:solidFill>
                      <a:schemeClr val="tx2">
                        <a:satMod val="155000"/>
                      </a:schemeClr>
                    </a:solidFill>
                    <a:prstDash val="solid"/>
                  </a:ln>
                  <a:solidFill>
                    <a:schemeClr val="bg2">
                      <a:tint val="85000"/>
                      <a:satMod val="155000"/>
                    </a:schemeClr>
                  </a:solidFill>
                  <a:effectLst>
                    <a:outerShdw blurRad="41275" dist="20320" dir="1800000" algn="tl" rotWithShape="0">
                      <a:srgbClr val="000000">
                        <a:alpha val="40000"/>
                      </a:srgbClr>
                    </a:outerShdw>
                  </a:effectLst>
                </a:rPr>
                <a:t>Neg.</a:t>
              </a:r>
              <a:endParaRPr lang="zh-CN" altLang="en-US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SentiPair and SentiPair Sequence</a:t>
            </a:r>
            <a:endParaRPr lang="zh-CN" altLang="en-US" dirty="0"/>
          </a:p>
        </p:txBody>
      </p:sp>
      <p:sp>
        <p:nvSpPr>
          <p:cNvPr id="21" name="内容占位符 20"/>
          <p:cNvSpPr>
            <a:spLocks noGrp="1"/>
          </p:cNvSpPr>
          <p:nvPr>
            <p:ph idx="1"/>
          </p:nvPr>
        </p:nvSpPr>
        <p:spPr>
          <a:xfrm>
            <a:off x="500034" y="1138238"/>
            <a:ext cx="6000792" cy="433374"/>
          </a:xfr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altLang="zh-CN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</a:rPr>
              <a:t>What made a good mid-level representation?</a:t>
            </a:r>
            <a:endParaRPr lang="zh-CN" altLang="en-US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00034" y="1714488"/>
            <a:ext cx="47570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>
                <a:solidFill>
                  <a:schemeClr val="accent1"/>
                </a:solidFill>
                <a:latin typeface="+mj-lt"/>
              </a:rPr>
              <a:t>1</a:t>
            </a:r>
            <a:r>
              <a:rPr lang="en-US" altLang="zh-CN" sz="1600" dirty="0" smtClean="0">
                <a:latin typeface="+mj-lt"/>
              </a:rPr>
              <a:t>. ANP is insufficient, we need Motion Descriptor (VNP)</a:t>
            </a:r>
            <a:endParaRPr lang="zh-CN" altLang="en-US" sz="1600" dirty="0">
              <a:latin typeface="+mj-lt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00034" y="2071678"/>
            <a:ext cx="33052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>
                <a:solidFill>
                  <a:schemeClr val="accent1"/>
                </a:solidFill>
                <a:latin typeface="+mj-lt"/>
              </a:rPr>
              <a:t>2</a:t>
            </a:r>
            <a:r>
              <a:rPr lang="en-US" altLang="zh-CN" sz="1600" dirty="0" smtClean="0">
                <a:latin typeface="+mj-lt"/>
              </a:rPr>
              <a:t>. The order of ANP/VNP is important</a:t>
            </a:r>
            <a:endParaRPr lang="zh-CN" altLang="en-US" sz="1600" dirty="0">
              <a:latin typeface="+mj-lt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00034" y="2428868"/>
            <a:ext cx="29048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>
                <a:solidFill>
                  <a:schemeClr val="accent1"/>
                </a:solidFill>
                <a:latin typeface="+mj-lt"/>
              </a:rPr>
              <a:t>3</a:t>
            </a:r>
            <a:r>
              <a:rPr lang="en-US" altLang="zh-CN" sz="1600" dirty="0" smtClean="0">
                <a:latin typeface="+mj-lt"/>
              </a:rPr>
              <a:t>. Coverage must be concerned. </a:t>
            </a:r>
            <a:endParaRPr lang="zh-CN" altLang="en-US" sz="1600" dirty="0">
              <a:latin typeface="+mj-lt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6643702" y="1142984"/>
            <a:ext cx="2286000" cy="1604673"/>
            <a:chOff x="6643702" y="1785926"/>
            <a:chExt cx="2286000" cy="1604673"/>
          </a:xfrm>
        </p:grpSpPr>
        <p:pic>
          <p:nvPicPr>
            <p:cNvPr id="183307" name="Picture 11" descr="D:\GIF_Slicer\GFI\1385605227801.gif"/>
            <p:cNvPicPr>
              <a:picLocks noChangeAspect="1" noChangeArrowheads="1" noCrop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/>
            </a:stretch>
          </p:blipFill>
          <p:spPr bwMode="auto">
            <a:xfrm>
              <a:off x="6643702" y="1785926"/>
              <a:ext cx="2286000" cy="1571625"/>
            </a:xfrm>
            <a:prstGeom prst="rect">
              <a:avLst/>
            </a:prstGeom>
            <a:noFill/>
          </p:spPr>
        </p:pic>
        <p:sp>
          <p:nvSpPr>
            <p:cNvPr id="27" name="TextBox 26"/>
            <p:cNvSpPr txBox="1"/>
            <p:nvPr/>
          </p:nvSpPr>
          <p:spPr>
            <a:xfrm>
              <a:off x="6643702" y="2928934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 smtClean="0">
                  <a:ln w="12700">
                    <a:solidFill>
                      <a:schemeClr val="tx2">
                        <a:satMod val="155000"/>
                      </a:schemeClr>
                    </a:solidFill>
                    <a:prstDash val="solid"/>
                  </a:ln>
                  <a:solidFill>
                    <a:schemeClr val="bg2">
                      <a:tint val="85000"/>
                      <a:satMod val="155000"/>
                    </a:schemeClr>
                  </a:solidFill>
                  <a:effectLst>
                    <a:outerShdw blurRad="41275" dist="20320" dir="1800000" algn="tl" rotWithShape="0">
                      <a:srgbClr val="000000">
                        <a:alpha val="40000"/>
                      </a:srgbClr>
                    </a:outerShdw>
                  </a:effectLst>
                </a:rPr>
                <a:t>1</a:t>
              </a:r>
              <a:endParaRPr lang="zh-CN" altLang="en-US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endParaRPr>
            </a:p>
          </p:txBody>
        </p:sp>
      </p:grpSp>
      <p:pic>
        <p:nvPicPr>
          <p:cNvPr id="183308" name="Picture 12" descr="D:\GIF_Slicer\GFI\1385609232521.gif"/>
          <p:cNvPicPr>
            <a:picLocks noChangeAspect="1" noChangeArrowheads="1" noCrop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7000892" y="2786058"/>
            <a:ext cx="1905000" cy="2071702"/>
          </a:xfrm>
          <a:prstGeom prst="rect">
            <a:avLst/>
          </a:prstGeom>
          <a:noFill/>
        </p:spPr>
      </p:pic>
      <p:sp>
        <p:nvSpPr>
          <p:cNvPr id="28" name="TextBox 27"/>
          <p:cNvSpPr txBox="1"/>
          <p:nvPr/>
        </p:nvSpPr>
        <p:spPr>
          <a:xfrm>
            <a:off x="7000892" y="2786058"/>
            <a:ext cx="356188" cy="5020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2</a:t>
            </a:r>
            <a:endParaRPr lang="zh-CN" altLang="en-US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29" name="内容占位符 20"/>
          <p:cNvSpPr txBox="1">
            <a:spLocks/>
          </p:cNvSpPr>
          <p:nvPr/>
        </p:nvSpPr>
        <p:spPr bwMode="auto">
          <a:xfrm>
            <a:off x="500034" y="2857496"/>
            <a:ext cx="3929090" cy="433374"/>
          </a:xfrm>
          <a:prstGeom prst="rect">
            <a:avLst/>
          </a:prstGeom>
          <a:ln w="38100" cap="flat" cmpd="sng" algn="ctr">
            <a:solidFill>
              <a:schemeClr val="lt1"/>
            </a:solidFill>
            <a:prstDash val="solid"/>
            <a:miter lim="800000"/>
            <a:headEnd/>
            <a:tailEnd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marR="0" lvl="0" indent="-342900" algn="l" defTabSz="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altLang="zh-CN" sz="2300" b="0" i="0" u="none" strike="noStrike" kern="0" cap="none" spc="0" normalizeH="0" noProof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uLnTx/>
                <a:uFillTx/>
                <a:latin typeface="+mj-lt"/>
                <a:ea typeface="+mn-ea"/>
                <a:cs typeface="+mn-cs"/>
                <a:sym typeface="Osaka" charset="-128"/>
              </a:rPr>
              <a:t>SentiPair Sequence</a:t>
            </a:r>
            <a:endParaRPr kumimoji="0" lang="zh-CN" altLang="en-US" sz="2300" b="0" i="0" u="none" strike="noStrike" kern="0" cap="none" spc="0" normalizeH="0" baseline="0" noProof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uLnTx/>
              <a:uFillTx/>
              <a:latin typeface="+mj-lt"/>
              <a:ea typeface="+mn-ea"/>
              <a:cs typeface="+mn-cs"/>
              <a:sym typeface="Osaka" charset="-128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500034" y="3500438"/>
            <a:ext cx="64445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>
                <a:latin typeface="+mj-lt"/>
              </a:rPr>
              <a:t>SentiPair Sequence is a sequence, SentiPairs are sorted in the order of their</a:t>
            </a:r>
          </a:p>
          <a:p>
            <a:r>
              <a:rPr lang="en-US" altLang="zh-CN" sz="1600" dirty="0">
                <a:latin typeface="+mj-lt"/>
              </a:rPr>
              <a:t>a</a:t>
            </a:r>
            <a:r>
              <a:rPr lang="en-US" altLang="zh-CN" sz="1600" dirty="0" smtClean="0">
                <a:latin typeface="+mj-lt"/>
              </a:rPr>
              <a:t>ppearance in the GIF video. </a:t>
            </a:r>
            <a:endParaRPr lang="zh-CN" altLang="en-US" sz="1600" dirty="0">
              <a:latin typeface="+mj-lt"/>
            </a:endParaRPr>
          </a:p>
        </p:txBody>
      </p:sp>
      <p:graphicFrame>
        <p:nvGraphicFramePr>
          <p:cNvPr id="35" name="图示 34"/>
          <p:cNvGraphicFramePr/>
          <p:nvPr/>
        </p:nvGraphicFramePr>
        <p:xfrm>
          <a:off x="4286248" y="1928802"/>
          <a:ext cx="2928958" cy="15716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83309" name="Picture 13" descr="C:\Users\dell\Desktop\ACM-SIG-ALTERNATE\SentiPairStructure.png"/>
          <p:cNvPicPr>
            <a:picLocks noChangeAspect="1" noChangeArrowheads="1"/>
          </p:cNvPicPr>
          <p:nvPr/>
        </p:nvPicPr>
        <p:blipFill>
          <a:blip r:embed="rId9"/>
          <a:srcRect l="4634" t="12306" r="2677" b="7703"/>
          <a:stretch>
            <a:fillRect/>
          </a:stretch>
        </p:blipFill>
        <p:spPr bwMode="auto">
          <a:xfrm>
            <a:off x="571472" y="3786190"/>
            <a:ext cx="5715040" cy="2786058"/>
          </a:xfrm>
          <a:prstGeom prst="rect">
            <a:avLst/>
          </a:prstGeom>
          <a:noFill/>
        </p:spPr>
      </p:pic>
      <p:pic>
        <p:nvPicPr>
          <p:cNvPr id="183310" name="Picture 14" descr="D:\GIF_Slicer\GFI\1385609165581.gif"/>
          <p:cNvPicPr>
            <a:picLocks noChangeAspect="1" noChangeArrowheads="1" noCrop="1"/>
          </p:cNvPicPr>
          <p:nvPr/>
        </p:nvPicPr>
        <p:blipFill>
          <a:blip r:embed="rId10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6429388" y="4929198"/>
            <a:ext cx="2511185" cy="1409688"/>
          </a:xfrm>
          <a:prstGeom prst="rect">
            <a:avLst/>
          </a:prstGeom>
          <a:noFill/>
        </p:spPr>
      </p:pic>
      <p:sp>
        <p:nvSpPr>
          <p:cNvPr id="41" name="TextBox 40"/>
          <p:cNvSpPr txBox="1"/>
          <p:nvPr/>
        </p:nvSpPr>
        <p:spPr>
          <a:xfrm>
            <a:off x="6429388" y="492919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3</a:t>
            </a:r>
            <a:endParaRPr lang="zh-CN" altLang="en-US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0" y="6581001"/>
            <a:ext cx="47930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latin typeface="+mj-lt"/>
              </a:rPr>
              <a:t>This work has been submitted to </a:t>
            </a:r>
            <a:r>
              <a:rPr lang="en-US" altLang="zh-CN" sz="1200" b="1" dirty="0" smtClean="0">
                <a:latin typeface="+mj-lt"/>
              </a:rPr>
              <a:t>ACM’MM 2015 </a:t>
            </a:r>
            <a:r>
              <a:rPr lang="en-US" altLang="zh-CN" sz="1200" dirty="0" smtClean="0">
                <a:latin typeface="+mj-lt"/>
              </a:rPr>
              <a:t>and is under peer review.</a:t>
            </a:r>
            <a:endParaRPr lang="zh-CN" altLang="en-US" sz="1200" dirty="0">
              <a:latin typeface="+mj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Ontology and GSO Framework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0" y="928670"/>
            <a:ext cx="9144000" cy="1571636"/>
          </a:xfrm>
        </p:spPr>
        <p:txBody>
          <a:bodyPr/>
          <a:lstStyle/>
          <a:p>
            <a:pPr>
              <a:buNone/>
            </a:pPr>
            <a:r>
              <a:rPr lang="en-US" altLang="zh-CN" sz="1800" dirty="0" smtClean="0"/>
              <a:t>To solve the </a:t>
            </a:r>
            <a:r>
              <a:rPr lang="en-US" altLang="zh-CN" sz="1800" dirty="0" smtClean="0">
                <a:solidFill>
                  <a:schemeClr val="accent1"/>
                </a:solidFill>
              </a:rPr>
              <a:t>coverage</a:t>
            </a:r>
            <a:r>
              <a:rPr lang="en-US" altLang="zh-CN" sz="1800" dirty="0" smtClean="0"/>
              <a:t> problem, we introduced the GIF Sentiment Ontology. </a:t>
            </a:r>
          </a:p>
          <a:p>
            <a:pPr>
              <a:buNone/>
            </a:pPr>
            <a:r>
              <a:rPr lang="en-US" altLang="zh-CN" sz="1800" dirty="0" smtClean="0"/>
              <a:t>Basic element were mined from the </a:t>
            </a:r>
            <a:r>
              <a:rPr lang="en-US" altLang="zh-CN" sz="1800" dirty="0" err="1" smtClean="0">
                <a:solidFill>
                  <a:schemeClr val="accent1"/>
                </a:solidFill>
              </a:rPr>
              <a:t>WordNet</a:t>
            </a:r>
            <a:r>
              <a:rPr lang="en-US" altLang="zh-CN" sz="1800" dirty="0" smtClean="0"/>
              <a:t>, with similar </a:t>
            </a:r>
            <a:r>
              <a:rPr lang="en-US" altLang="zh-CN" sz="1800" dirty="0" err="1" smtClean="0">
                <a:solidFill>
                  <a:schemeClr val="accent1"/>
                </a:solidFill>
              </a:rPr>
              <a:t>Synsets</a:t>
            </a:r>
            <a:r>
              <a:rPr lang="en-US" altLang="zh-CN" sz="1800" dirty="0" smtClean="0"/>
              <a:t> merged.</a:t>
            </a:r>
            <a:endParaRPr lang="zh-CN" altLang="en-US" sz="1800" dirty="0"/>
          </a:p>
        </p:txBody>
      </p:sp>
      <p:pic>
        <p:nvPicPr>
          <p:cNvPr id="184322" name="Picture 2" descr="E:\working\acm-mm15 paper 文献\无标题 copy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4282" y="1643050"/>
            <a:ext cx="3054350" cy="3711575"/>
          </a:xfrm>
          <a:prstGeom prst="rect">
            <a:avLst/>
          </a:prstGeom>
          <a:noFill/>
        </p:spPr>
      </p:pic>
      <p:graphicFrame>
        <p:nvGraphicFramePr>
          <p:cNvPr id="7" name="图示 6"/>
          <p:cNvGraphicFramePr/>
          <p:nvPr/>
        </p:nvGraphicFramePr>
        <p:xfrm>
          <a:off x="142844" y="1714488"/>
          <a:ext cx="1643074" cy="2933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84324" name="Picture 4" descr="C:\Users\dell\Desktop\ACM-SIG-ALTERNATE\1-3.png"/>
          <p:cNvPicPr>
            <a:picLocks noChangeAspect="1" noChangeArrowheads="1"/>
          </p:cNvPicPr>
          <p:nvPr/>
        </p:nvPicPr>
        <p:blipFill>
          <a:blip r:embed="rId8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3619616" y="2071678"/>
            <a:ext cx="4452846" cy="2744905"/>
          </a:xfrm>
          <a:prstGeom prst="rect">
            <a:avLst/>
          </a:prstGeom>
          <a:noFill/>
        </p:spPr>
      </p:pic>
      <p:graphicFrame>
        <p:nvGraphicFramePr>
          <p:cNvPr id="8" name="图示 7"/>
          <p:cNvGraphicFramePr/>
          <p:nvPr/>
        </p:nvGraphicFramePr>
        <p:xfrm>
          <a:off x="3214678" y="1706892"/>
          <a:ext cx="1643074" cy="2933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0" y="6581001"/>
            <a:ext cx="47930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latin typeface="+mj-lt"/>
              </a:rPr>
              <a:t>This work has been submitted to </a:t>
            </a:r>
            <a:r>
              <a:rPr lang="en-US" altLang="zh-CN" sz="1200" b="1" dirty="0" smtClean="0">
                <a:latin typeface="+mj-lt"/>
              </a:rPr>
              <a:t>ACM’MM 2015 </a:t>
            </a:r>
            <a:r>
              <a:rPr lang="en-US" altLang="zh-CN" sz="1200" dirty="0" smtClean="0">
                <a:latin typeface="+mj-lt"/>
              </a:rPr>
              <a:t>and is under peer review.</a:t>
            </a:r>
            <a:endParaRPr lang="zh-CN" altLang="en-US" sz="1200" dirty="0">
              <a:latin typeface="+mj-lt"/>
            </a:endParaRPr>
          </a:p>
        </p:txBody>
      </p:sp>
      <p:graphicFrame>
        <p:nvGraphicFramePr>
          <p:cNvPr id="11" name="图示 10"/>
          <p:cNvGraphicFramePr/>
          <p:nvPr/>
        </p:nvGraphicFramePr>
        <p:xfrm>
          <a:off x="142844" y="5143512"/>
          <a:ext cx="1643074" cy="2933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4" r:lo="rId15" r:qs="rId16" r:cs="rId17"/>
          </a:graphicData>
        </a:graphic>
      </p:graphicFrame>
      <p:pic>
        <p:nvPicPr>
          <p:cNvPr id="184325" name="Picture 5"/>
          <p:cNvPicPr>
            <a:picLocks noChangeAspect="1" noChangeArrowheads="1"/>
          </p:cNvPicPr>
          <p:nvPr/>
        </p:nvPicPr>
        <p:blipFill>
          <a:blip r:embed="rId19"/>
          <a:srcRect/>
          <a:stretch>
            <a:fillRect/>
          </a:stretch>
        </p:blipFill>
        <p:spPr bwMode="auto">
          <a:xfrm>
            <a:off x="571472" y="5542455"/>
            <a:ext cx="2605350" cy="1029817"/>
          </a:xfrm>
          <a:prstGeom prst="rect">
            <a:avLst/>
          </a:prstGeom>
          <a:noFill/>
          <a:ln w="9525" cmpd="sng">
            <a:noFill/>
            <a:miter lim="800000"/>
            <a:headEnd/>
            <a:tailEnd/>
          </a:ln>
          <a:effectLst/>
        </p:spPr>
      </p:pic>
      <p:graphicFrame>
        <p:nvGraphicFramePr>
          <p:cNvPr id="13" name="图表 12"/>
          <p:cNvGraphicFramePr/>
          <p:nvPr/>
        </p:nvGraphicFramePr>
        <p:xfrm>
          <a:off x="3286116" y="4714884"/>
          <a:ext cx="5643602" cy="2032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0"/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4929190" y="1643050"/>
            <a:ext cx="41216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</a:t>
            </a:r>
            <a:r>
              <a:rPr lang="en-US" altLang="zh-CN" dirty="0" smtClean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n average of 70% accuracy</a:t>
            </a:r>
            <a:endParaRPr lang="zh-CN" altLang="en-US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346" name="Picture 2" descr="C:\Users\dell\Desktop\gso2015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71472" y="2285992"/>
            <a:ext cx="4138175" cy="2905130"/>
          </a:xfrm>
          <a:prstGeom prst="rect">
            <a:avLst/>
          </a:prstGeom>
          <a:noFill/>
        </p:spPr>
      </p:pic>
      <p:graphicFrame>
        <p:nvGraphicFramePr>
          <p:cNvPr id="4" name="内容占位符 3"/>
          <p:cNvGraphicFramePr>
            <a:graphicFrameLocks noGrp="1"/>
          </p:cNvGraphicFramePr>
          <p:nvPr>
            <p:ph idx="1"/>
          </p:nvPr>
        </p:nvGraphicFramePr>
        <p:xfrm>
          <a:off x="-571536" y="1357298"/>
          <a:ext cx="6284404" cy="42318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GSO-2015 Dataset and other Resources.</a:t>
            </a:r>
            <a:endParaRPr lang="zh-CN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42844" y="916528"/>
            <a:ext cx="69387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800" dirty="0" smtClean="0"/>
              <a:t>We also issued the GSO-2015 Dataset to the research community</a:t>
            </a:r>
            <a:endParaRPr lang="zh-CN" altLang="en-US" sz="1800" dirty="0"/>
          </a:p>
        </p:txBody>
      </p:sp>
      <p:graphicFrame>
        <p:nvGraphicFramePr>
          <p:cNvPr id="8" name="图表 7"/>
          <p:cNvGraphicFramePr/>
          <p:nvPr/>
        </p:nvGraphicFramePr>
        <p:xfrm>
          <a:off x="5000628" y="1357298"/>
          <a:ext cx="2961884" cy="12858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0" y="6581001"/>
            <a:ext cx="47930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latin typeface="+mj-lt"/>
              </a:rPr>
              <a:t>This work has been submitted to </a:t>
            </a:r>
            <a:r>
              <a:rPr lang="en-US" altLang="zh-CN" sz="1200" b="1" dirty="0" smtClean="0">
                <a:latin typeface="+mj-lt"/>
              </a:rPr>
              <a:t>ACM’MM 2015 </a:t>
            </a:r>
            <a:r>
              <a:rPr lang="en-US" altLang="zh-CN" sz="1200" dirty="0" smtClean="0">
                <a:latin typeface="+mj-lt"/>
              </a:rPr>
              <a:t>and is under peer review.</a:t>
            </a:r>
            <a:endParaRPr lang="zh-CN" altLang="en-US" sz="1200" dirty="0"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57158" y="6058935"/>
            <a:ext cx="87154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ln>
                  <a:solidFill>
                    <a:schemeClr val="tx2">
                      <a:lumMod val="75000"/>
                    </a:schemeClr>
                  </a:solidFill>
                </a:ln>
              </a:rPr>
              <a:t>Further description </a:t>
            </a:r>
            <a:r>
              <a:rPr lang="en-US" altLang="zh-CN" sz="1600" dirty="0" smtClean="0"/>
              <a:t>and </a:t>
            </a:r>
            <a:r>
              <a:rPr lang="en-US" altLang="zh-CN" sz="1600" dirty="0">
                <a:ln>
                  <a:solidFill>
                    <a:schemeClr val="tx2">
                      <a:lumMod val="75000"/>
                    </a:schemeClr>
                  </a:solidFill>
                </a:ln>
              </a:rPr>
              <a:t>source code </a:t>
            </a:r>
            <a:r>
              <a:rPr lang="en-US" altLang="zh-CN" sz="1600" dirty="0" smtClean="0"/>
              <a:t>can be found on our website. You are very welcome to help us enlarge the GSO-2015 dataset by submit your </a:t>
            </a:r>
            <a:r>
              <a:rPr lang="en-US" altLang="zh-CN" sz="1600" dirty="0">
                <a:ln>
                  <a:solidFill>
                    <a:schemeClr val="tx2">
                      <a:lumMod val="75000"/>
                    </a:schemeClr>
                  </a:solidFill>
                </a:ln>
              </a:rPr>
              <a:t>annotation</a:t>
            </a:r>
            <a:r>
              <a:rPr lang="en-US" altLang="zh-CN" sz="1600" dirty="0" smtClean="0"/>
              <a:t>.</a:t>
            </a:r>
          </a:p>
        </p:txBody>
      </p:sp>
      <p:pic>
        <p:nvPicPr>
          <p:cNvPr id="12" name="图片 11" descr="anno_system.png"/>
          <p:cNvPicPr>
            <a:picLocks noChangeAspect="1"/>
          </p:cNvPicPr>
          <p:nvPr/>
        </p:nvPicPr>
        <p:blipFill>
          <a:blip r:embed="rId9"/>
          <a:srcRect l="50000" t="3670" r="2725" b="5876"/>
          <a:stretch>
            <a:fillRect/>
          </a:stretch>
        </p:blipFill>
        <p:spPr>
          <a:xfrm>
            <a:off x="6357950" y="4214818"/>
            <a:ext cx="2214578" cy="1366847"/>
          </a:xfrm>
          <a:prstGeom prst="rect">
            <a:avLst/>
          </a:prstGeom>
        </p:spPr>
      </p:pic>
      <p:pic>
        <p:nvPicPr>
          <p:cNvPr id="11" name="图片 10" descr="anno_system.png"/>
          <p:cNvPicPr>
            <a:picLocks noChangeAspect="1"/>
          </p:cNvPicPr>
          <p:nvPr/>
        </p:nvPicPr>
        <p:blipFill>
          <a:blip r:embed="rId9"/>
          <a:srcRect l="1157" t="3933" r="50265" b="5388"/>
          <a:stretch>
            <a:fillRect/>
          </a:stretch>
        </p:blipFill>
        <p:spPr>
          <a:xfrm>
            <a:off x="5429256" y="3000372"/>
            <a:ext cx="2250297" cy="150019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ustom Design">
  <a:themeElements>
    <a:clrScheme name="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Custom Design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lnDef>
  </a:objectDefaults>
  <a:extraClrSchemeLst/>
</a:theme>
</file>

<file path=ppt/theme/theme2.xml><?xml version="1.0" encoding="utf-8"?>
<a:theme xmlns:a="http://schemas.openxmlformats.org/drawingml/2006/main" name="1_Custom Design">
  <a:themeElements>
    <a:clrScheme name="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1_Custom Design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lnDef>
  </a:objectDefaults>
  <a:extraClrSchemeLst/>
</a:theme>
</file>

<file path=ppt/theme/theme3.xml><?xml version="1.0" encoding="utf-8"?>
<a:theme xmlns:a="http://schemas.openxmlformats.org/drawingml/2006/main" name="1_自定义设计方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_自定义设计方案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lnDef>
  </a:objectDefaults>
  <a:extraClrSchemeLst/>
</a:theme>
</file>

<file path=ppt/theme/theme4.xml><?xml version="1.0" encoding="utf-8"?>
<a:theme xmlns:a="http://schemas.openxmlformats.org/drawingml/2006/main" name="2_自定义设计方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2_自定义设计方案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lnDef>
  </a:objectDefaults>
  <a:extraClrSchemeLst/>
</a:theme>
</file>

<file path=ppt/theme/theme5.xml><?xml version="1.0" encoding="utf-8"?>
<a:theme xmlns:a="http://schemas.openxmlformats.org/drawingml/2006/main" name="自定义设计方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自定义设计方案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lnDef>
  </a:objectDefaults>
  <a:extraClrSchemeLst/>
</a:theme>
</file>

<file path=ppt/theme/theme6.xml><?xml version="1.0" encoding="utf-8"?>
<a:theme xmlns:a="http://schemas.openxmlformats.org/drawingml/2006/main" name="4_自定义设计方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4_自定义设计方案">
      <a:majorFont>
        <a:latin typeface="黑体"/>
        <a:ea typeface="黑体"/>
        <a:cs typeface=""/>
      </a:majorFont>
      <a:minorFont>
        <a:latin typeface="Arial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lnDef>
  </a:objectDefaults>
  <a:extraClrSchemeLst/>
</a:theme>
</file>

<file path=ppt/theme/theme7.xml><?xml version="1.0" encoding="utf-8"?>
<a:theme xmlns:a="http://schemas.openxmlformats.org/drawingml/2006/main" name="2_Blank Presentation">
  <a:themeElements>
    <a:clrScheme name="华丽">
      <a:dk1>
        <a:sysClr val="windowText" lastClr="000000"/>
      </a:dk1>
      <a:lt1>
        <a:sysClr val="window" lastClr="FFFFFF"/>
      </a:lt1>
      <a:dk2>
        <a:srgbClr val="B13F9A"/>
      </a:dk2>
      <a:lt2>
        <a:srgbClr val="F4E7ED"/>
      </a:lt2>
      <a:accent1>
        <a:srgbClr val="B83D68"/>
      </a:accent1>
      <a:accent2>
        <a:srgbClr val="AC66BB"/>
      </a:accent2>
      <a:accent3>
        <a:srgbClr val="DE6C36"/>
      </a:accent3>
      <a:accent4>
        <a:srgbClr val="F9B639"/>
      </a:accent4>
      <a:accent5>
        <a:srgbClr val="CF6DA4"/>
      </a:accent5>
      <a:accent6>
        <a:srgbClr val="FA8D3D"/>
      </a:accent6>
      <a:hlink>
        <a:srgbClr val="FFDE66"/>
      </a:hlink>
      <a:folHlink>
        <a:srgbClr val="D490C5"/>
      </a:folHlink>
    </a:clrScheme>
    <a:fontScheme name="Office 2">
      <a:majorFont>
        <a:latin typeface="Calibri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ambria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lnDef>
  </a:objectDefaults>
  <a:extraClrSchemeLst/>
</a:theme>
</file>

<file path=ppt/theme/theme8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1182</TotalTime>
  <Pages>0</Pages>
  <Words>509</Words>
  <Characters>0</Characters>
  <Application>Microsoft Macintosh PowerPoint</Application>
  <DocSecurity>0</DocSecurity>
  <PresentationFormat>On-screen Show (4:3)</PresentationFormat>
  <Lines>0</Lines>
  <Paragraphs>76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7</vt:i4>
      </vt:variant>
      <vt:variant>
        <vt:lpstr>Slide Titles</vt:lpstr>
      </vt:variant>
      <vt:variant>
        <vt:i4>8</vt:i4>
      </vt:variant>
    </vt:vector>
  </HeadingPairs>
  <TitlesOfParts>
    <vt:vector size="24" baseType="lpstr">
      <vt:lpstr>Arial</vt:lpstr>
      <vt:lpstr>Calibri</vt:lpstr>
      <vt:lpstr>Cambria</vt:lpstr>
      <vt:lpstr>Franklin Gothic Medium</vt:lpstr>
      <vt:lpstr>MS PGothic</vt:lpstr>
      <vt:lpstr>Osaka</vt:lpstr>
      <vt:lpstr>宋体</vt:lpstr>
      <vt:lpstr>微软雅黑</vt:lpstr>
      <vt:lpstr>黑体</vt:lpstr>
      <vt:lpstr>Custom Design</vt:lpstr>
      <vt:lpstr>1_Custom Design</vt:lpstr>
      <vt:lpstr>1_自定义设计方案</vt:lpstr>
      <vt:lpstr>2_自定义设计方案</vt:lpstr>
      <vt:lpstr>自定义设计方案</vt:lpstr>
      <vt:lpstr>4_自定义设计方案</vt:lpstr>
      <vt:lpstr>2_Blank Presentation</vt:lpstr>
      <vt:lpstr>GIF Sentiment Analysis</vt:lpstr>
      <vt:lpstr>GIF Sentiment Analysis</vt:lpstr>
      <vt:lpstr>GIF Sentiment Analysis</vt:lpstr>
      <vt:lpstr>GIF Sentiment Analysis</vt:lpstr>
      <vt:lpstr>GIF Sentiment Analysis</vt:lpstr>
      <vt:lpstr>SentiPair and SentiPair Sequence</vt:lpstr>
      <vt:lpstr>Ontology and GSO Framework</vt:lpstr>
      <vt:lpstr>GSO-2015 Dataset and other Resources.</vt:lpstr>
    </vt:vector>
  </TitlesOfParts>
  <Company>Graphics Department</Company>
  <LinksUpToDate>false</LinksUpToDate>
  <CharactersWithSpaces>0</CharactersWithSpaces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Graphics Department</dc:creator>
  <cp:lastModifiedBy>Adam Scott</cp:lastModifiedBy>
  <cp:revision>990</cp:revision>
  <cp:lastPrinted>2016-02-24T12:59:29Z</cp:lastPrinted>
  <dcterms:created xsi:type="dcterms:W3CDTF">2006-11-01T20:54:00Z</dcterms:created>
  <dcterms:modified xsi:type="dcterms:W3CDTF">2016-02-24T13:06:51Z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2052-9.1.0.4866</vt:lpwstr>
  </property>
</Properties>
</file>